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7" r:id="rId7"/>
    <p:sldId id="268" r:id="rId8"/>
    <p:sldId id="262" r:id="rId9"/>
    <p:sldId id="263" r:id="rId10"/>
    <p:sldId id="264" r:id="rId11"/>
    <p:sldId id="271" r:id="rId12"/>
    <p:sldId id="265" r:id="rId13"/>
    <p:sldId id="269" r:id="rId14"/>
    <p:sldId id="270" r:id="rId15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71" autoAdjust="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F29565-FC78-455C-979A-63C0C4762ABF}" type="doc">
      <dgm:prSet loTypeId="urn:microsoft.com/office/officeart/2005/8/layout/vList2" loCatId="list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it-IT"/>
        </a:p>
      </dgm:t>
    </dgm:pt>
    <dgm:pt modelId="{B7793FE1-A9A9-487B-AF98-E697E9FE1F61}">
      <dgm:prSet phldrT="[Testo]"/>
      <dgm:spPr/>
      <dgm:t>
        <a:bodyPr/>
        <a:lstStyle/>
        <a:p>
          <a:r>
            <a:rPr lang="en-US" err="1" smtClean="0"/>
            <a:t>Configurazione</a:t>
          </a:r>
          <a:r>
            <a:rPr lang="en-US" smtClean="0"/>
            <a:t> </a:t>
          </a:r>
          <a:r>
            <a:rPr lang="en-US" err="1" smtClean="0"/>
            <a:t>di</a:t>
          </a:r>
          <a:r>
            <a:rPr lang="en-US" smtClean="0"/>
            <a:t> un </a:t>
          </a:r>
          <a:r>
            <a:rPr lang="en-US" err="1" smtClean="0"/>
            <a:t>determinato</a:t>
          </a:r>
          <a:r>
            <a:rPr lang="en-US" smtClean="0"/>
            <a:t> </a:t>
          </a:r>
          <a:r>
            <a:rPr lang="en-US" err="1" smtClean="0"/>
            <a:t>servizio</a:t>
          </a:r>
          <a:r>
            <a:rPr lang="en-US" smtClean="0"/>
            <a:t>/</a:t>
          </a:r>
          <a:r>
            <a:rPr lang="en-US" err="1" smtClean="0"/>
            <a:t>protocollo</a:t>
          </a:r>
          <a:r>
            <a:rPr lang="en-US" smtClean="0"/>
            <a:t> </a:t>
          </a:r>
          <a:r>
            <a:rPr lang="en-US" err="1" smtClean="0"/>
            <a:t>ospitato</a:t>
          </a:r>
          <a:r>
            <a:rPr lang="en-US" smtClean="0"/>
            <a:t> </a:t>
          </a:r>
          <a:r>
            <a:rPr lang="en-US" err="1" smtClean="0"/>
            <a:t>da</a:t>
          </a:r>
          <a:r>
            <a:rPr lang="en-US" smtClean="0"/>
            <a:t> un host </a:t>
          </a:r>
          <a:r>
            <a:rPr lang="en-US" err="1" smtClean="0"/>
            <a:t>virtuale</a:t>
          </a:r>
          <a:endParaRPr lang="it-IT"/>
        </a:p>
      </dgm:t>
    </dgm:pt>
    <dgm:pt modelId="{29054730-343C-4B6D-B32B-13B5B69B89EC}" type="parTrans" cxnId="{7BD6E3A7-BFDC-43DE-A3F1-CB1E4526D196}">
      <dgm:prSet/>
      <dgm:spPr/>
      <dgm:t>
        <a:bodyPr/>
        <a:lstStyle/>
        <a:p>
          <a:endParaRPr lang="it-IT"/>
        </a:p>
      </dgm:t>
    </dgm:pt>
    <dgm:pt modelId="{9A3E720C-F196-4295-9C17-750E253B3C59}" type="sibTrans" cxnId="{7BD6E3A7-BFDC-43DE-A3F1-CB1E4526D196}">
      <dgm:prSet/>
      <dgm:spPr/>
      <dgm:t>
        <a:bodyPr/>
        <a:lstStyle/>
        <a:p>
          <a:endParaRPr lang="it-IT"/>
        </a:p>
      </dgm:t>
    </dgm:pt>
    <dgm:pt modelId="{FEE47C48-803F-4965-AD23-4220D38CE7C5}">
      <dgm:prSet phldrT="[Testo]"/>
      <dgm:spPr/>
      <dgm:t>
        <a:bodyPr/>
        <a:lstStyle/>
        <a:p>
          <a:r>
            <a:rPr lang="en-US" smtClean="0"/>
            <a:t>Un </a:t>
          </a:r>
          <a:r>
            <a:rPr lang="en-US" err="1" smtClean="0"/>
            <a:t>classico</a:t>
          </a:r>
          <a:r>
            <a:rPr lang="en-US" smtClean="0"/>
            <a:t> </a:t>
          </a:r>
          <a:r>
            <a:rPr lang="en-US" err="1" smtClean="0"/>
            <a:t>esempio</a:t>
          </a:r>
          <a:r>
            <a:rPr lang="en-US" smtClean="0"/>
            <a:t>:</a:t>
          </a:r>
        </a:p>
        <a:p>
          <a:r>
            <a:rPr lang="en-US" err="1" smtClean="0"/>
            <a:t>Quagga</a:t>
          </a:r>
          <a:r>
            <a:rPr lang="en-US" smtClean="0"/>
            <a:t> Suite – </a:t>
          </a:r>
          <a:r>
            <a:rPr lang="en-US" b="1" err="1" smtClean="0"/>
            <a:t>Bgp</a:t>
          </a:r>
          <a:r>
            <a:rPr lang="en-US" b="1" smtClean="0"/>
            <a:t> Daemon</a:t>
          </a:r>
          <a:endParaRPr lang="it-IT" b="1"/>
        </a:p>
      </dgm:t>
    </dgm:pt>
    <dgm:pt modelId="{9CAF6514-5F4A-41C0-A3FA-136E44E44390}" type="parTrans" cxnId="{9382E4A2-330B-49B5-A20F-1959BB6C2D43}">
      <dgm:prSet/>
      <dgm:spPr/>
      <dgm:t>
        <a:bodyPr/>
        <a:lstStyle/>
        <a:p>
          <a:endParaRPr lang="it-IT"/>
        </a:p>
      </dgm:t>
    </dgm:pt>
    <dgm:pt modelId="{F6BF7006-A367-4F0B-8181-3733391F2C39}" type="sibTrans" cxnId="{9382E4A2-330B-49B5-A20F-1959BB6C2D43}">
      <dgm:prSet/>
      <dgm:spPr/>
      <dgm:t>
        <a:bodyPr/>
        <a:lstStyle/>
        <a:p>
          <a:endParaRPr lang="it-IT"/>
        </a:p>
      </dgm:t>
    </dgm:pt>
    <dgm:pt modelId="{19548BE3-7FE1-483C-9063-D1BB40E9853B}">
      <dgm:prSet phldrT="[Testo]"/>
      <dgm:spPr/>
      <dgm:t>
        <a:bodyPr/>
        <a:lstStyle/>
        <a:p>
          <a:r>
            <a:rPr lang="en-US" smtClean="0"/>
            <a:t>Ma </a:t>
          </a:r>
          <a:r>
            <a:rPr lang="en-US" err="1" smtClean="0"/>
            <a:t>anche</a:t>
          </a:r>
          <a:r>
            <a:rPr lang="en-US" smtClean="0"/>
            <a:t> DNS, </a:t>
          </a:r>
          <a:r>
            <a:rPr lang="en-US" err="1" smtClean="0"/>
            <a:t>WebServer</a:t>
          </a:r>
          <a:r>
            <a:rPr lang="en-US" smtClean="0"/>
            <a:t>, Firewall, </a:t>
          </a:r>
          <a:r>
            <a:rPr lang="en-US" err="1" smtClean="0"/>
            <a:t>ecc</a:t>
          </a:r>
          <a:r>
            <a:rPr lang="en-US" smtClean="0"/>
            <a:t>…</a:t>
          </a:r>
          <a:endParaRPr lang="it-IT"/>
        </a:p>
      </dgm:t>
    </dgm:pt>
    <dgm:pt modelId="{E67AE256-E46F-4C03-93D2-64397F9ABBA4}" type="parTrans" cxnId="{0485498D-2C63-42A4-82E4-1BFEEC69078C}">
      <dgm:prSet/>
      <dgm:spPr/>
      <dgm:t>
        <a:bodyPr/>
        <a:lstStyle/>
        <a:p>
          <a:endParaRPr lang="it-IT"/>
        </a:p>
      </dgm:t>
    </dgm:pt>
    <dgm:pt modelId="{9A2786D3-CE46-4C2B-966D-E0197E17F5E3}" type="sibTrans" cxnId="{0485498D-2C63-42A4-82E4-1BFEEC69078C}">
      <dgm:prSet/>
      <dgm:spPr/>
      <dgm:t>
        <a:bodyPr/>
        <a:lstStyle/>
        <a:p>
          <a:endParaRPr lang="it-IT"/>
        </a:p>
      </dgm:t>
    </dgm:pt>
    <dgm:pt modelId="{FBC1BF16-1979-4FBD-9895-0BF07E835021}" type="pres">
      <dgm:prSet presAssocID="{B5F29565-FC78-455C-979A-63C0C4762AB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6CCAF773-7B59-4B19-8C38-736C006F5D9A}" type="pres">
      <dgm:prSet presAssocID="{B7793FE1-A9A9-487B-AF98-E697E9FE1F61}" presName="parentText" presStyleLbl="node1" presStyleIdx="0" presStyleCnt="2" custLinFactNeighborX="-19141" custLinFactNeighborY="-73579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400374E3-A165-4211-A0D8-E8DCFDD9FB92}" type="pres">
      <dgm:prSet presAssocID="{9A3E720C-F196-4295-9C17-750E253B3C59}" presName="spacer" presStyleCnt="0"/>
      <dgm:spPr/>
    </dgm:pt>
    <dgm:pt modelId="{2FC93ACC-4BFE-493A-93A0-31EDB7FC39C1}" type="pres">
      <dgm:prSet presAssocID="{FEE47C48-803F-4965-AD23-4220D38CE7C5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1C47AFF-FFBB-4FD2-9E7E-42D325461FC7}" type="pres">
      <dgm:prSet presAssocID="{FEE47C48-803F-4965-AD23-4220D38CE7C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7BD6E3A7-BFDC-43DE-A3F1-CB1E4526D196}" srcId="{B5F29565-FC78-455C-979A-63C0C4762ABF}" destId="{B7793FE1-A9A9-487B-AF98-E697E9FE1F61}" srcOrd="0" destOrd="0" parTransId="{29054730-343C-4B6D-B32B-13B5B69B89EC}" sibTransId="{9A3E720C-F196-4295-9C17-750E253B3C59}"/>
    <dgm:cxn modelId="{9382E4A2-330B-49B5-A20F-1959BB6C2D43}" srcId="{B5F29565-FC78-455C-979A-63C0C4762ABF}" destId="{FEE47C48-803F-4965-AD23-4220D38CE7C5}" srcOrd="1" destOrd="0" parTransId="{9CAF6514-5F4A-41C0-A3FA-136E44E44390}" sibTransId="{F6BF7006-A367-4F0B-8181-3733391F2C39}"/>
    <dgm:cxn modelId="{0485498D-2C63-42A4-82E4-1BFEEC69078C}" srcId="{FEE47C48-803F-4965-AD23-4220D38CE7C5}" destId="{19548BE3-7FE1-483C-9063-D1BB40E9853B}" srcOrd="0" destOrd="0" parTransId="{E67AE256-E46F-4C03-93D2-64397F9ABBA4}" sibTransId="{9A2786D3-CE46-4C2B-966D-E0197E17F5E3}"/>
    <dgm:cxn modelId="{B5DBF466-351F-4601-8A9A-3F6BA01C6568}" type="presOf" srcId="{FEE47C48-803F-4965-AD23-4220D38CE7C5}" destId="{2FC93ACC-4BFE-493A-93A0-31EDB7FC39C1}" srcOrd="0" destOrd="0" presId="urn:microsoft.com/office/officeart/2005/8/layout/vList2"/>
    <dgm:cxn modelId="{897DEE14-4F33-40FA-9421-5C8623DFD36E}" type="presOf" srcId="{19548BE3-7FE1-483C-9063-D1BB40E9853B}" destId="{51C47AFF-FFBB-4FD2-9E7E-42D325461FC7}" srcOrd="0" destOrd="0" presId="urn:microsoft.com/office/officeart/2005/8/layout/vList2"/>
    <dgm:cxn modelId="{DFF6A6FF-882D-47FC-A0DC-F7FECEE798BD}" type="presOf" srcId="{B5F29565-FC78-455C-979A-63C0C4762ABF}" destId="{FBC1BF16-1979-4FBD-9895-0BF07E835021}" srcOrd="0" destOrd="0" presId="urn:microsoft.com/office/officeart/2005/8/layout/vList2"/>
    <dgm:cxn modelId="{B8093327-186B-4E09-A063-C1A43C3ECB84}" type="presOf" srcId="{B7793FE1-A9A9-487B-AF98-E697E9FE1F61}" destId="{6CCAF773-7B59-4B19-8C38-736C006F5D9A}" srcOrd="0" destOrd="0" presId="urn:microsoft.com/office/officeart/2005/8/layout/vList2"/>
    <dgm:cxn modelId="{36ADADB8-9C59-4354-AE50-57738144C3A6}" type="presParOf" srcId="{FBC1BF16-1979-4FBD-9895-0BF07E835021}" destId="{6CCAF773-7B59-4B19-8C38-736C006F5D9A}" srcOrd="0" destOrd="0" presId="urn:microsoft.com/office/officeart/2005/8/layout/vList2"/>
    <dgm:cxn modelId="{F5427DBC-2FBF-4C32-AF3B-9439549AE4E8}" type="presParOf" srcId="{FBC1BF16-1979-4FBD-9895-0BF07E835021}" destId="{400374E3-A165-4211-A0D8-E8DCFDD9FB92}" srcOrd="1" destOrd="0" presId="urn:microsoft.com/office/officeart/2005/8/layout/vList2"/>
    <dgm:cxn modelId="{BB25772B-91D1-419B-BDC2-23691D0BE90B}" type="presParOf" srcId="{FBC1BF16-1979-4FBD-9895-0BF07E835021}" destId="{2FC93ACC-4BFE-493A-93A0-31EDB7FC39C1}" srcOrd="2" destOrd="0" presId="urn:microsoft.com/office/officeart/2005/8/layout/vList2"/>
    <dgm:cxn modelId="{52895F2D-296F-47FD-A650-5B76D1EB783F}" type="presParOf" srcId="{FBC1BF16-1979-4FBD-9895-0BF07E835021}" destId="{51C47AFF-FFBB-4FD2-9E7E-42D325461FC7}" srcOrd="3" destOrd="0" presId="urn:microsoft.com/office/officeart/2005/8/layout/vList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5B55A1-85F2-46BD-B188-6F06F5D4A171}" type="doc">
      <dgm:prSet loTypeId="urn:microsoft.com/office/officeart/2005/8/layout/vList5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C742048-B828-4B29-B8E8-E763F092B0E9}">
      <dgm:prSet phldrT="[Testo]"/>
      <dgm:spPr/>
      <dgm:t>
        <a:bodyPr/>
        <a:lstStyle/>
        <a:p>
          <a:r>
            <a:rPr lang="en-US" err="1" smtClean="0"/>
            <a:t>MarionNet</a:t>
          </a:r>
          <a:endParaRPr lang="it-IT"/>
        </a:p>
      </dgm:t>
    </dgm:pt>
    <dgm:pt modelId="{0E56E70A-927A-4A3B-B350-6295B4A60749}" type="parTrans" cxnId="{D29BA0D2-2C00-4F66-8163-3F03AB54F76E}">
      <dgm:prSet/>
      <dgm:spPr/>
      <dgm:t>
        <a:bodyPr/>
        <a:lstStyle/>
        <a:p>
          <a:endParaRPr lang="it-IT"/>
        </a:p>
      </dgm:t>
    </dgm:pt>
    <dgm:pt modelId="{781F592B-7330-4BDB-8722-F883830332DF}" type="sibTrans" cxnId="{D29BA0D2-2C00-4F66-8163-3F03AB54F76E}">
      <dgm:prSet/>
      <dgm:spPr/>
      <dgm:t>
        <a:bodyPr/>
        <a:lstStyle/>
        <a:p>
          <a:endParaRPr lang="it-IT"/>
        </a:p>
      </dgm:t>
    </dgm:pt>
    <dgm:pt modelId="{747FF608-217E-438B-BCFC-C198B0161C07}">
      <dgm:prSet phldrT="[Testo]"/>
      <dgm:spPr/>
      <dgm:t>
        <a:bodyPr/>
        <a:lstStyle/>
        <a:p>
          <a:r>
            <a:rPr lang="en-US" err="1" smtClean="0"/>
            <a:t>Nessun</a:t>
          </a:r>
          <a:r>
            <a:rPr lang="en-US" smtClean="0"/>
            <a:t> </a:t>
          </a:r>
          <a:r>
            <a:rPr lang="en-US" err="1" smtClean="0"/>
            <a:t>supporto</a:t>
          </a:r>
          <a:r>
            <a:rPr lang="en-US" smtClean="0"/>
            <a:t> </a:t>
          </a:r>
          <a:r>
            <a:rPr lang="en-US" err="1" smtClean="0"/>
            <a:t>alle</a:t>
          </a:r>
          <a:r>
            <a:rPr lang="en-US" smtClean="0"/>
            <a:t> </a:t>
          </a:r>
          <a:r>
            <a:rPr lang="en-US" err="1" smtClean="0"/>
            <a:t>configurazioni</a:t>
          </a:r>
          <a:r>
            <a:rPr lang="en-US" smtClean="0"/>
            <a:t> </a:t>
          </a:r>
          <a:r>
            <a:rPr lang="en-US" err="1" smtClean="0"/>
            <a:t>avanzate</a:t>
          </a:r>
          <a:endParaRPr lang="it-IT"/>
        </a:p>
      </dgm:t>
    </dgm:pt>
    <dgm:pt modelId="{04B48E1E-054A-4C14-B28E-93E3BD7C4D3A}" type="parTrans" cxnId="{5707514A-2F67-40D1-819C-108179F9C566}">
      <dgm:prSet/>
      <dgm:spPr/>
      <dgm:t>
        <a:bodyPr/>
        <a:lstStyle/>
        <a:p>
          <a:endParaRPr lang="it-IT"/>
        </a:p>
      </dgm:t>
    </dgm:pt>
    <dgm:pt modelId="{0FF173F9-2611-4C01-ACDF-5715C6BAD29A}" type="sibTrans" cxnId="{5707514A-2F67-40D1-819C-108179F9C566}">
      <dgm:prSet/>
      <dgm:spPr/>
      <dgm:t>
        <a:bodyPr/>
        <a:lstStyle/>
        <a:p>
          <a:endParaRPr lang="it-IT"/>
        </a:p>
      </dgm:t>
    </dgm:pt>
    <dgm:pt modelId="{37BE8EAF-4D9C-45F0-ADFD-34D7679B5DCA}">
      <dgm:prSet phldrT="[Testo]"/>
      <dgm:spPr/>
      <dgm:t>
        <a:bodyPr/>
        <a:lstStyle/>
        <a:p>
          <a:r>
            <a:rPr lang="en-US" err="1" smtClean="0"/>
            <a:t>Imunes</a:t>
          </a:r>
          <a:endParaRPr lang="it-IT"/>
        </a:p>
      </dgm:t>
    </dgm:pt>
    <dgm:pt modelId="{5F594A19-68DE-4937-BACF-333B59E5F50E}" type="parTrans" cxnId="{B59AE31E-4C11-482B-A4C5-F591A2AA8440}">
      <dgm:prSet/>
      <dgm:spPr/>
      <dgm:t>
        <a:bodyPr/>
        <a:lstStyle/>
        <a:p>
          <a:endParaRPr lang="it-IT"/>
        </a:p>
      </dgm:t>
    </dgm:pt>
    <dgm:pt modelId="{B6928DFE-C7BE-4838-A530-3C88A8919FF0}" type="sibTrans" cxnId="{B59AE31E-4C11-482B-A4C5-F591A2AA8440}">
      <dgm:prSet/>
      <dgm:spPr/>
      <dgm:t>
        <a:bodyPr/>
        <a:lstStyle/>
        <a:p>
          <a:endParaRPr lang="it-IT"/>
        </a:p>
      </dgm:t>
    </dgm:pt>
    <dgm:pt modelId="{AF6C5FEC-B06D-47E2-8FDA-7DEAC90858E5}">
      <dgm:prSet phldrT="[Testo]"/>
      <dgm:spPr/>
      <dgm:t>
        <a:bodyPr/>
        <a:lstStyle/>
        <a:p>
          <a:r>
            <a:rPr lang="en-US" err="1" smtClean="0"/>
            <a:t>Nessun</a:t>
          </a:r>
          <a:r>
            <a:rPr lang="en-US" smtClean="0"/>
            <a:t> </a:t>
          </a:r>
          <a:r>
            <a:rPr lang="en-US" err="1" smtClean="0"/>
            <a:t>supporto</a:t>
          </a:r>
          <a:r>
            <a:rPr lang="en-US" smtClean="0"/>
            <a:t> </a:t>
          </a:r>
          <a:r>
            <a:rPr lang="en-US" err="1" smtClean="0"/>
            <a:t>alle</a:t>
          </a:r>
          <a:r>
            <a:rPr lang="en-US" smtClean="0"/>
            <a:t> </a:t>
          </a:r>
          <a:r>
            <a:rPr lang="en-US" err="1" smtClean="0"/>
            <a:t>configurazioni</a:t>
          </a:r>
          <a:r>
            <a:rPr lang="en-US" smtClean="0"/>
            <a:t> </a:t>
          </a:r>
          <a:r>
            <a:rPr lang="en-US" err="1" smtClean="0"/>
            <a:t>avanzate</a:t>
          </a:r>
          <a:endParaRPr lang="it-IT"/>
        </a:p>
      </dgm:t>
    </dgm:pt>
    <dgm:pt modelId="{70088A29-2B5C-49B0-A5FC-15A77A24724A}" type="parTrans" cxnId="{34F6A223-7F87-4F5F-AC4F-FC5DFA2A104A}">
      <dgm:prSet/>
      <dgm:spPr/>
      <dgm:t>
        <a:bodyPr/>
        <a:lstStyle/>
        <a:p>
          <a:endParaRPr lang="it-IT"/>
        </a:p>
      </dgm:t>
    </dgm:pt>
    <dgm:pt modelId="{7AACAFFE-D56C-41EA-A721-8940BC06E628}" type="sibTrans" cxnId="{34F6A223-7F87-4F5F-AC4F-FC5DFA2A104A}">
      <dgm:prSet/>
      <dgm:spPr/>
      <dgm:t>
        <a:bodyPr/>
        <a:lstStyle/>
        <a:p>
          <a:endParaRPr lang="it-IT"/>
        </a:p>
      </dgm:t>
    </dgm:pt>
    <dgm:pt modelId="{97831BA3-5392-4C40-9746-6020D803C42A}">
      <dgm:prSet phldrT="[Testo]"/>
      <dgm:spPr/>
      <dgm:t>
        <a:bodyPr/>
        <a:lstStyle/>
        <a:p>
          <a:r>
            <a:rPr lang="en-US" err="1" smtClean="0"/>
            <a:t>VnUmlGUI</a:t>
          </a:r>
          <a:endParaRPr lang="it-IT"/>
        </a:p>
      </dgm:t>
    </dgm:pt>
    <dgm:pt modelId="{0D8D7C03-2873-400C-8032-D645328CDBFE}" type="parTrans" cxnId="{114DE1B5-CA03-403B-A45C-110A9143BABC}">
      <dgm:prSet/>
      <dgm:spPr/>
      <dgm:t>
        <a:bodyPr/>
        <a:lstStyle/>
        <a:p>
          <a:endParaRPr lang="it-IT"/>
        </a:p>
      </dgm:t>
    </dgm:pt>
    <dgm:pt modelId="{412BF68C-0BEB-43D4-8253-EC1FD3D98463}" type="sibTrans" cxnId="{114DE1B5-CA03-403B-A45C-110A9143BABC}">
      <dgm:prSet/>
      <dgm:spPr/>
      <dgm:t>
        <a:bodyPr/>
        <a:lstStyle/>
        <a:p>
          <a:endParaRPr lang="it-IT"/>
        </a:p>
      </dgm:t>
    </dgm:pt>
    <dgm:pt modelId="{BF95EC57-5936-4974-A783-8279AA2DE17D}">
      <dgm:prSet phldrT="[Testo]"/>
      <dgm:spPr/>
      <dgm:t>
        <a:bodyPr/>
        <a:lstStyle/>
        <a:p>
          <a:r>
            <a:rPr lang="en-US" err="1" smtClean="0"/>
            <a:t>Semplice</a:t>
          </a:r>
          <a:r>
            <a:rPr lang="en-US" smtClean="0"/>
            <a:t> </a:t>
          </a:r>
          <a:r>
            <a:rPr lang="en-US" err="1" smtClean="0"/>
            <a:t>strumento</a:t>
          </a:r>
          <a:r>
            <a:rPr lang="en-US" smtClean="0"/>
            <a:t> per la </a:t>
          </a:r>
          <a:r>
            <a:rPr lang="en-US" err="1" smtClean="0"/>
            <a:t>creazione</a:t>
          </a:r>
          <a:r>
            <a:rPr lang="en-US" smtClean="0"/>
            <a:t> </a:t>
          </a:r>
          <a:r>
            <a:rPr lang="en-US" err="1" smtClean="0"/>
            <a:t>assistita</a:t>
          </a:r>
          <a:r>
            <a:rPr lang="en-US" smtClean="0"/>
            <a:t> </a:t>
          </a:r>
          <a:r>
            <a:rPr lang="en-US" err="1" smtClean="0"/>
            <a:t>della</a:t>
          </a:r>
          <a:r>
            <a:rPr lang="en-US" smtClean="0"/>
            <a:t> </a:t>
          </a:r>
          <a:r>
            <a:rPr lang="en-US" err="1" smtClean="0"/>
            <a:t>topologia</a:t>
          </a:r>
          <a:r>
            <a:rPr lang="en-US" smtClean="0"/>
            <a:t> </a:t>
          </a:r>
          <a:r>
            <a:rPr lang="en-US" err="1" smtClean="0"/>
            <a:t>di</a:t>
          </a:r>
          <a:r>
            <a:rPr lang="en-US" smtClean="0"/>
            <a:t> </a:t>
          </a:r>
          <a:r>
            <a:rPr lang="en-US" err="1" smtClean="0"/>
            <a:t>rete</a:t>
          </a:r>
          <a:endParaRPr lang="it-IT"/>
        </a:p>
      </dgm:t>
    </dgm:pt>
    <dgm:pt modelId="{6BAA8F1A-69F8-4D5B-AA49-577C5721987B}" type="parTrans" cxnId="{8BA434BB-916A-43A1-B380-93E273A8380A}">
      <dgm:prSet/>
      <dgm:spPr/>
      <dgm:t>
        <a:bodyPr/>
        <a:lstStyle/>
        <a:p>
          <a:endParaRPr lang="it-IT"/>
        </a:p>
      </dgm:t>
    </dgm:pt>
    <dgm:pt modelId="{084A6669-9820-475D-AA7C-BFD82C623498}" type="sibTrans" cxnId="{8BA434BB-916A-43A1-B380-93E273A8380A}">
      <dgm:prSet/>
      <dgm:spPr/>
      <dgm:t>
        <a:bodyPr/>
        <a:lstStyle/>
        <a:p>
          <a:endParaRPr lang="it-IT"/>
        </a:p>
      </dgm:t>
    </dgm:pt>
    <dgm:pt modelId="{AC875E57-01B9-490D-8E7B-3E4AA2A39890}">
      <dgm:prSet phldrT="[Testo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u="none" err="1" smtClean="0"/>
            <a:t>VisualNetKit</a:t>
          </a:r>
          <a:endParaRPr lang="it-IT" u="none"/>
        </a:p>
      </dgm:t>
    </dgm:pt>
    <dgm:pt modelId="{3FCB51C7-7057-4812-8576-53C0A98FEC27}" type="parTrans" cxnId="{C80919B0-AE76-4217-B330-F71595F647F5}">
      <dgm:prSet/>
      <dgm:spPr/>
      <dgm:t>
        <a:bodyPr/>
        <a:lstStyle/>
        <a:p>
          <a:endParaRPr lang="it-IT"/>
        </a:p>
      </dgm:t>
    </dgm:pt>
    <dgm:pt modelId="{70C75D3C-4979-4F88-9356-87250DEAA12F}" type="sibTrans" cxnId="{C80919B0-AE76-4217-B330-F71595F647F5}">
      <dgm:prSet/>
      <dgm:spPr/>
      <dgm:t>
        <a:bodyPr/>
        <a:lstStyle/>
        <a:p>
          <a:endParaRPr lang="it-IT"/>
        </a:p>
      </dgm:t>
    </dgm:pt>
    <dgm:pt modelId="{26A77C95-5DF6-4719-ADEC-5EE891442978}">
      <dgm:prSet phldrT="[Tes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smtClean="0"/>
            <a:t>Supporto flessibile alle configurazioni avanzate</a:t>
          </a:r>
          <a:endParaRPr lang="it-IT"/>
        </a:p>
      </dgm:t>
    </dgm:pt>
    <dgm:pt modelId="{DB61F0F5-7D89-4879-B027-6DF244927978}" type="parTrans" cxnId="{AA919A95-63B0-4EF8-82C6-BAD6A90CB6E8}">
      <dgm:prSet/>
      <dgm:spPr/>
      <dgm:t>
        <a:bodyPr/>
        <a:lstStyle/>
        <a:p>
          <a:endParaRPr lang="it-IT"/>
        </a:p>
      </dgm:t>
    </dgm:pt>
    <dgm:pt modelId="{B352306E-8147-4D96-AA3C-C1E01E0A2831}" type="sibTrans" cxnId="{AA919A95-63B0-4EF8-82C6-BAD6A90CB6E8}">
      <dgm:prSet/>
      <dgm:spPr/>
      <dgm:t>
        <a:bodyPr/>
        <a:lstStyle/>
        <a:p>
          <a:endParaRPr lang="it-IT"/>
        </a:p>
      </dgm:t>
    </dgm:pt>
    <dgm:pt modelId="{8707C7F1-5F37-4BF1-9329-5EE09FFDF905}" type="pres">
      <dgm:prSet presAssocID="{235B55A1-85F2-46BD-B188-6F06F5D4A17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A27B2C76-E53D-47E6-B83F-9542B00CEDBB}" type="pres">
      <dgm:prSet presAssocID="{6C742048-B828-4B29-B8E8-E763F092B0E9}" presName="linNode" presStyleCnt="0"/>
      <dgm:spPr/>
    </dgm:pt>
    <dgm:pt modelId="{8888310B-D3F2-4AF4-921A-B66FB05564C1}" type="pres">
      <dgm:prSet presAssocID="{6C742048-B828-4B29-B8E8-E763F092B0E9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9328291-F94C-465E-BC05-BC968E4029C1}" type="pres">
      <dgm:prSet presAssocID="{6C742048-B828-4B29-B8E8-E763F092B0E9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CB4F97C-F65E-4EE5-90E5-E6F78359499F}" type="pres">
      <dgm:prSet presAssocID="{781F592B-7330-4BDB-8722-F883830332DF}" presName="sp" presStyleCnt="0"/>
      <dgm:spPr/>
    </dgm:pt>
    <dgm:pt modelId="{C394EB74-CF04-4D3E-A739-1F08FEBF1215}" type="pres">
      <dgm:prSet presAssocID="{37BE8EAF-4D9C-45F0-ADFD-34D7679B5DCA}" presName="linNode" presStyleCnt="0"/>
      <dgm:spPr/>
    </dgm:pt>
    <dgm:pt modelId="{C38FFCE9-262F-4B45-B7B5-04245FD89EFE}" type="pres">
      <dgm:prSet presAssocID="{37BE8EAF-4D9C-45F0-ADFD-34D7679B5DCA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FFAECC64-C87B-4241-8414-259FAB795432}" type="pres">
      <dgm:prSet presAssocID="{37BE8EAF-4D9C-45F0-ADFD-34D7679B5DCA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AAF50DF-CC4E-4A5C-98D0-0AD807959F77}" type="pres">
      <dgm:prSet presAssocID="{B6928DFE-C7BE-4838-A530-3C88A8919FF0}" presName="sp" presStyleCnt="0"/>
      <dgm:spPr/>
    </dgm:pt>
    <dgm:pt modelId="{C91F2D8D-8CC1-4871-A063-7D6D460CA49A}" type="pres">
      <dgm:prSet presAssocID="{97831BA3-5392-4C40-9746-6020D803C42A}" presName="linNode" presStyleCnt="0"/>
      <dgm:spPr/>
    </dgm:pt>
    <dgm:pt modelId="{7A790736-225B-4B7C-84C3-4D835187A6F0}" type="pres">
      <dgm:prSet presAssocID="{97831BA3-5392-4C40-9746-6020D803C42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513A661-E049-49A7-A84B-CDE58BC128C9}" type="pres">
      <dgm:prSet presAssocID="{97831BA3-5392-4C40-9746-6020D803C42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36287F9-664D-40B9-B2A2-8FAF5CC65211}" type="pres">
      <dgm:prSet presAssocID="{412BF68C-0BEB-43D4-8253-EC1FD3D98463}" presName="sp" presStyleCnt="0"/>
      <dgm:spPr/>
    </dgm:pt>
    <dgm:pt modelId="{1597A6FE-FBE5-4A6F-9621-E10D88B0D576}" type="pres">
      <dgm:prSet presAssocID="{AC875E57-01B9-490D-8E7B-3E4AA2A39890}" presName="linNode" presStyleCnt="0"/>
      <dgm:spPr/>
    </dgm:pt>
    <dgm:pt modelId="{8DCB7F05-B335-45AC-93EC-C3A5F5D6A7E0}" type="pres">
      <dgm:prSet presAssocID="{AC875E57-01B9-490D-8E7B-3E4AA2A39890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73351229-0CD8-43A8-A43A-2D3D9582E716}" type="pres">
      <dgm:prSet presAssocID="{AC875E57-01B9-490D-8E7B-3E4AA2A39890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E7C9EC05-60DC-4B17-8263-586FD8FD257D}" type="presOf" srcId="{97831BA3-5392-4C40-9746-6020D803C42A}" destId="{7A790736-225B-4B7C-84C3-4D835187A6F0}" srcOrd="0" destOrd="0" presId="urn:microsoft.com/office/officeart/2005/8/layout/vList5"/>
    <dgm:cxn modelId="{69D83E30-638B-4C8B-87DC-600FE567AF85}" type="presOf" srcId="{BF95EC57-5936-4974-A783-8279AA2DE17D}" destId="{3513A661-E049-49A7-A84B-CDE58BC128C9}" srcOrd="0" destOrd="0" presId="urn:microsoft.com/office/officeart/2005/8/layout/vList5"/>
    <dgm:cxn modelId="{D29BA0D2-2C00-4F66-8163-3F03AB54F76E}" srcId="{235B55A1-85F2-46BD-B188-6F06F5D4A171}" destId="{6C742048-B828-4B29-B8E8-E763F092B0E9}" srcOrd="0" destOrd="0" parTransId="{0E56E70A-927A-4A3B-B350-6295B4A60749}" sibTransId="{781F592B-7330-4BDB-8722-F883830332DF}"/>
    <dgm:cxn modelId="{30D1160C-EB66-4DA7-AE15-72214F0845CF}" type="presOf" srcId="{26A77C95-5DF6-4719-ADEC-5EE891442978}" destId="{73351229-0CD8-43A8-A43A-2D3D9582E716}" srcOrd="0" destOrd="0" presId="urn:microsoft.com/office/officeart/2005/8/layout/vList5"/>
    <dgm:cxn modelId="{AA919A95-63B0-4EF8-82C6-BAD6A90CB6E8}" srcId="{AC875E57-01B9-490D-8E7B-3E4AA2A39890}" destId="{26A77C95-5DF6-4719-ADEC-5EE891442978}" srcOrd="0" destOrd="0" parTransId="{DB61F0F5-7D89-4879-B027-6DF244927978}" sibTransId="{B352306E-8147-4D96-AA3C-C1E01E0A2831}"/>
    <dgm:cxn modelId="{1B340EE1-B887-4C4F-B0A1-68705024C313}" type="presOf" srcId="{6C742048-B828-4B29-B8E8-E763F092B0E9}" destId="{8888310B-D3F2-4AF4-921A-B66FB05564C1}" srcOrd="0" destOrd="0" presId="urn:microsoft.com/office/officeart/2005/8/layout/vList5"/>
    <dgm:cxn modelId="{B59AE31E-4C11-482B-A4C5-F591A2AA8440}" srcId="{235B55A1-85F2-46BD-B188-6F06F5D4A171}" destId="{37BE8EAF-4D9C-45F0-ADFD-34D7679B5DCA}" srcOrd="1" destOrd="0" parTransId="{5F594A19-68DE-4937-BACF-333B59E5F50E}" sibTransId="{B6928DFE-C7BE-4838-A530-3C88A8919FF0}"/>
    <dgm:cxn modelId="{C80919B0-AE76-4217-B330-F71595F647F5}" srcId="{235B55A1-85F2-46BD-B188-6F06F5D4A171}" destId="{AC875E57-01B9-490D-8E7B-3E4AA2A39890}" srcOrd="3" destOrd="0" parTransId="{3FCB51C7-7057-4812-8576-53C0A98FEC27}" sibTransId="{70C75D3C-4979-4F88-9356-87250DEAA12F}"/>
    <dgm:cxn modelId="{8BA434BB-916A-43A1-B380-93E273A8380A}" srcId="{97831BA3-5392-4C40-9746-6020D803C42A}" destId="{BF95EC57-5936-4974-A783-8279AA2DE17D}" srcOrd="0" destOrd="0" parTransId="{6BAA8F1A-69F8-4D5B-AA49-577C5721987B}" sibTransId="{084A6669-9820-475D-AA7C-BFD82C623498}"/>
    <dgm:cxn modelId="{1468A386-4043-422F-8CFA-1A0564937195}" type="presOf" srcId="{747FF608-217E-438B-BCFC-C198B0161C07}" destId="{B9328291-F94C-465E-BC05-BC968E4029C1}" srcOrd="0" destOrd="0" presId="urn:microsoft.com/office/officeart/2005/8/layout/vList5"/>
    <dgm:cxn modelId="{5707514A-2F67-40D1-819C-108179F9C566}" srcId="{6C742048-B828-4B29-B8E8-E763F092B0E9}" destId="{747FF608-217E-438B-BCFC-C198B0161C07}" srcOrd="0" destOrd="0" parTransId="{04B48E1E-054A-4C14-B28E-93E3BD7C4D3A}" sibTransId="{0FF173F9-2611-4C01-ACDF-5715C6BAD29A}"/>
    <dgm:cxn modelId="{80B564EE-1B67-4165-B8B7-65E3C8B528A3}" type="presOf" srcId="{37BE8EAF-4D9C-45F0-ADFD-34D7679B5DCA}" destId="{C38FFCE9-262F-4B45-B7B5-04245FD89EFE}" srcOrd="0" destOrd="0" presId="urn:microsoft.com/office/officeart/2005/8/layout/vList5"/>
    <dgm:cxn modelId="{34F6A223-7F87-4F5F-AC4F-FC5DFA2A104A}" srcId="{37BE8EAF-4D9C-45F0-ADFD-34D7679B5DCA}" destId="{AF6C5FEC-B06D-47E2-8FDA-7DEAC90858E5}" srcOrd="0" destOrd="0" parTransId="{70088A29-2B5C-49B0-A5FC-15A77A24724A}" sibTransId="{7AACAFFE-D56C-41EA-A721-8940BC06E628}"/>
    <dgm:cxn modelId="{B0A70232-3147-4FFD-AA52-C9C8FC36B77E}" type="presOf" srcId="{AC875E57-01B9-490D-8E7B-3E4AA2A39890}" destId="{8DCB7F05-B335-45AC-93EC-C3A5F5D6A7E0}" srcOrd="0" destOrd="0" presId="urn:microsoft.com/office/officeart/2005/8/layout/vList5"/>
    <dgm:cxn modelId="{114DE1B5-CA03-403B-A45C-110A9143BABC}" srcId="{235B55A1-85F2-46BD-B188-6F06F5D4A171}" destId="{97831BA3-5392-4C40-9746-6020D803C42A}" srcOrd="2" destOrd="0" parTransId="{0D8D7C03-2873-400C-8032-D645328CDBFE}" sibTransId="{412BF68C-0BEB-43D4-8253-EC1FD3D98463}"/>
    <dgm:cxn modelId="{01518609-F9D6-46C9-8F6B-91241E2766B6}" type="presOf" srcId="{AF6C5FEC-B06D-47E2-8FDA-7DEAC90858E5}" destId="{FFAECC64-C87B-4241-8414-259FAB795432}" srcOrd="0" destOrd="0" presId="urn:microsoft.com/office/officeart/2005/8/layout/vList5"/>
    <dgm:cxn modelId="{419903BF-DB0D-4609-B8CC-1F44B96AEA86}" type="presOf" srcId="{235B55A1-85F2-46BD-B188-6F06F5D4A171}" destId="{8707C7F1-5F37-4BF1-9329-5EE09FFDF905}" srcOrd="0" destOrd="0" presId="urn:microsoft.com/office/officeart/2005/8/layout/vList5"/>
    <dgm:cxn modelId="{6B40CB67-857E-4B40-A659-8B8A5ECD8BB6}" type="presParOf" srcId="{8707C7F1-5F37-4BF1-9329-5EE09FFDF905}" destId="{A27B2C76-E53D-47E6-B83F-9542B00CEDBB}" srcOrd="0" destOrd="0" presId="urn:microsoft.com/office/officeart/2005/8/layout/vList5"/>
    <dgm:cxn modelId="{5CBD1588-FC0E-450D-A677-BF86D2B193BA}" type="presParOf" srcId="{A27B2C76-E53D-47E6-B83F-9542B00CEDBB}" destId="{8888310B-D3F2-4AF4-921A-B66FB05564C1}" srcOrd="0" destOrd="0" presId="urn:microsoft.com/office/officeart/2005/8/layout/vList5"/>
    <dgm:cxn modelId="{37B0C893-6983-46A8-9731-DBA890DB6395}" type="presParOf" srcId="{A27B2C76-E53D-47E6-B83F-9542B00CEDBB}" destId="{B9328291-F94C-465E-BC05-BC968E4029C1}" srcOrd="1" destOrd="0" presId="urn:microsoft.com/office/officeart/2005/8/layout/vList5"/>
    <dgm:cxn modelId="{56BB3AA5-06C5-4AD1-9C28-7EB597227D63}" type="presParOf" srcId="{8707C7F1-5F37-4BF1-9329-5EE09FFDF905}" destId="{1CB4F97C-F65E-4EE5-90E5-E6F78359499F}" srcOrd="1" destOrd="0" presId="urn:microsoft.com/office/officeart/2005/8/layout/vList5"/>
    <dgm:cxn modelId="{DFF8480D-13EC-48AC-AAA5-8A9411B82B3D}" type="presParOf" srcId="{8707C7F1-5F37-4BF1-9329-5EE09FFDF905}" destId="{C394EB74-CF04-4D3E-A739-1F08FEBF1215}" srcOrd="2" destOrd="0" presId="urn:microsoft.com/office/officeart/2005/8/layout/vList5"/>
    <dgm:cxn modelId="{612C5742-4715-4128-8B48-576310198E37}" type="presParOf" srcId="{C394EB74-CF04-4D3E-A739-1F08FEBF1215}" destId="{C38FFCE9-262F-4B45-B7B5-04245FD89EFE}" srcOrd="0" destOrd="0" presId="urn:microsoft.com/office/officeart/2005/8/layout/vList5"/>
    <dgm:cxn modelId="{C4AA06B9-C148-4321-9882-274466353ADF}" type="presParOf" srcId="{C394EB74-CF04-4D3E-A739-1F08FEBF1215}" destId="{FFAECC64-C87B-4241-8414-259FAB795432}" srcOrd="1" destOrd="0" presId="urn:microsoft.com/office/officeart/2005/8/layout/vList5"/>
    <dgm:cxn modelId="{1AFA1F41-BABF-42F8-A98B-CCD8F270AE4E}" type="presParOf" srcId="{8707C7F1-5F37-4BF1-9329-5EE09FFDF905}" destId="{BAAF50DF-CC4E-4A5C-98D0-0AD807959F77}" srcOrd="3" destOrd="0" presId="urn:microsoft.com/office/officeart/2005/8/layout/vList5"/>
    <dgm:cxn modelId="{51401C11-E41D-414D-9A3F-AC605C3B6C13}" type="presParOf" srcId="{8707C7F1-5F37-4BF1-9329-5EE09FFDF905}" destId="{C91F2D8D-8CC1-4871-A063-7D6D460CA49A}" srcOrd="4" destOrd="0" presId="urn:microsoft.com/office/officeart/2005/8/layout/vList5"/>
    <dgm:cxn modelId="{4A9B22C2-4ED4-4FEB-AFBA-A96A8CA595F2}" type="presParOf" srcId="{C91F2D8D-8CC1-4871-A063-7D6D460CA49A}" destId="{7A790736-225B-4B7C-84C3-4D835187A6F0}" srcOrd="0" destOrd="0" presId="urn:microsoft.com/office/officeart/2005/8/layout/vList5"/>
    <dgm:cxn modelId="{CA8DDB68-CF71-4B77-90EA-62176F520776}" type="presParOf" srcId="{C91F2D8D-8CC1-4871-A063-7D6D460CA49A}" destId="{3513A661-E049-49A7-A84B-CDE58BC128C9}" srcOrd="1" destOrd="0" presId="urn:microsoft.com/office/officeart/2005/8/layout/vList5"/>
    <dgm:cxn modelId="{6860FD90-E416-4B4C-9326-B5DB16A6D4BA}" type="presParOf" srcId="{8707C7F1-5F37-4BF1-9329-5EE09FFDF905}" destId="{236287F9-664D-40B9-B2A2-8FAF5CC65211}" srcOrd="5" destOrd="0" presId="urn:microsoft.com/office/officeart/2005/8/layout/vList5"/>
    <dgm:cxn modelId="{54326626-0AC8-49C4-9EA8-FC64A626EB45}" type="presParOf" srcId="{8707C7F1-5F37-4BF1-9329-5EE09FFDF905}" destId="{1597A6FE-FBE5-4A6F-9621-E10D88B0D576}" srcOrd="6" destOrd="0" presId="urn:microsoft.com/office/officeart/2005/8/layout/vList5"/>
    <dgm:cxn modelId="{02AF0A23-307E-4469-B1DE-44646186B352}" type="presParOf" srcId="{1597A6FE-FBE5-4A6F-9621-E10D88B0D576}" destId="{8DCB7F05-B335-45AC-93EC-C3A5F5D6A7E0}" srcOrd="0" destOrd="0" presId="urn:microsoft.com/office/officeart/2005/8/layout/vList5"/>
    <dgm:cxn modelId="{5A18D983-D300-4497-96DB-46262FAAFBFF}" type="presParOf" srcId="{1597A6FE-FBE5-4A6F-9621-E10D88B0D576}" destId="{73351229-0CD8-43A8-A43A-2D3D9582E716}" srcOrd="1" destOrd="0" presId="urn:microsoft.com/office/officeart/2005/8/layout/vList5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A390D4-7138-40E5-A69C-D39AE7E0CDE2}" type="doc">
      <dgm:prSet loTypeId="urn:microsoft.com/office/officeart/2005/8/layout/vList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BB90C08-9948-4B99-AE29-E070C10ED07D}">
      <dgm:prSet phldrT="[Testo]"/>
      <dgm:spPr/>
      <dgm:t>
        <a:bodyPr/>
        <a:lstStyle/>
        <a:p>
          <a:pPr>
            <a:lnSpc>
              <a:spcPct val="90000"/>
            </a:lnSpc>
          </a:pPr>
          <a:r>
            <a:rPr lang="en-US" b="1" dirty="0" err="1" smtClean="0"/>
            <a:t>Plugin</a:t>
          </a:r>
          <a:endParaRPr lang="it-IT" b="1" dirty="0"/>
        </a:p>
      </dgm:t>
    </dgm:pt>
    <dgm:pt modelId="{93FD8235-B7A5-4F8A-A57A-C464DD824903}" type="parTrans" cxnId="{DB39DD9F-4FAD-44DF-A487-4F6C71C70FF5}">
      <dgm:prSet/>
      <dgm:spPr/>
      <dgm:t>
        <a:bodyPr/>
        <a:lstStyle/>
        <a:p>
          <a:endParaRPr lang="it-IT"/>
        </a:p>
      </dgm:t>
    </dgm:pt>
    <dgm:pt modelId="{C3C21756-133E-4EE2-A7EA-024CB74EA3CD}" type="sibTrans" cxnId="{DB39DD9F-4FAD-44DF-A487-4F6C71C70FF5}">
      <dgm:prSet/>
      <dgm:spPr/>
      <dgm:t>
        <a:bodyPr/>
        <a:lstStyle/>
        <a:p>
          <a:endParaRPr lang="it-IT"/>
        </a:p>
      </dgm:t>
    </dgm:pt>
    <dgm:pt modelId="{C53F41FB-401F-47E2-851B-7978B377975C}">
      <dgm:prSet phldrT="[Testo]"/>
      <dgm:spPr/>
      <dgm:t>
        <a:bodyPr/>
        <a:lstStyle/>
        <a:p>
          <a:pPr>
            <a:lnSpc>
              <a:spcPct val="150000"/>
            </a:lnSpc>
          </a:pPr>
          <a:r>
            <a:rPr lang="en-US" dirty="0" err="1" smtClean="0"/>
            <a:t>agisce</a:t>
          </a:r>
          <a:r>
            <a:rPr lang="en-US" dirty="0" smtClean="0"/>
            <a:t> </a:t>
          </a:r>
          <a:r>
            <a:rPr lang="en-US" dirty="0" err="1" smtClean="0"/>
            <a:t>su</a:t>
          </a:r>
          <a:r>
            <a:rPr lang="en-US" dirty="0" smtClean="0"/>
            <a:t> </a:t>
          </a:r>
          <a:r>
            <a:rPr lang="en-US" dirty="0" err="1" smtClean="0"/>
            <a:t>di</a:t>
          </a:r>
          <a:r>
            <a:rPr lang="en-US" dirty="0" smtClean="0"/>
            <a:t> un </a:t>
          </a:r>
          <a:r>
            <a:rPr lang="en-US" dirty="0" err="1" smtClean="0"/>
            <a:t>elemento</a:t>
          </a:r>
          <a:r>
            <a:rPr lang="en-US" dirty="0" smtClean="0"/>
            <a:t> base del </a:t>
          </a:r>
          <a:r>
            <a:rPr lang="en-US" dirty="0" err="1" smtClean="0"/>
            <a:t>laboratorio</a:t>
          </a:r>
          <a:r>
            <a:rPr lang="en-US" dirty="0" smtClean="0"/>
            <a:t> (Link, Virtual Machine o Collision Domain);</a:t>
          </a:r>
          <a:endParaRPr lang="it-IT" dirty="0"/>
        </a:p>
      </dgm:t>
    </dgm:pt>
    <dgm:pt modelId="{DCF3CB66-A532-45C0-8DE4-94A56BCA57CF}" type="parTrans" cxnId="{181EC5BF-B4E0-4973-A8CC-44CE7C80ABF4}">
      <dgm:prSet/>
      <dgm:spPr/>
      <dgm:t>
        <a:bodyPr/>
        <a:lstStyle/>
        <a:p>
          <a:endParaRPr lang="it-IT"/>
        </a:p>
      </dgm:t>
    </dgm:pt>
    <dgm:pt modelId="{A97DD4BE-3A59-48C2-9307-2D00B0B9513F}" type="sibTrans" cxnId="{181EC5BF-B4E0-4973-A8CC-44CE7C80ABF4}">
      <dgm:prSet/>
      <dgm:spPr/>
      <dgm:t>
        <a:bodyPr/>
        <a:lstStyle/>
        <a:p>
          <a:endParaRPr lang="it-IT"/>
        </a:p>
      </dgm:t>
    </dgm:pt>
    <dgm:pt modelId="{E98A3F17-CEEE-454B-B97B-56657484C8A1}">
      <dgm:prSet phldrT="[Testo]"/>
      <dgm:spPr/>
      <dgm:t>
        <a:bodyPr/>
        <a:lstStyle/>
        <a:p>
          <a:pPr>
            <a:lnSpc>
              <a:spcPct val="150000"/>
            </a:lnSpc>
          </a:pPr>
          <a:r>
            <a:rPr lang="en-US" dirty="0" err="1" smtClean="0"/>
            <a:t>fornisce</a:t>
          </a:r>
          <a:r>
            <a:rPr lang="en-US" dirty="0" smtClean="0"/>
            <a:t> </a:t>
          </a:r>
          <a:r>
            <a:rPr lang="en-US" dirty="0" err="1" smtClean="0"/>
            <a:t>informazioni</a:t>
          </a:r>
          <a:r>
            <a:rPr lang="en-US" dirty="0" smtClean="0"/>
            <a:t> </a:t>
          </a:r>
          <a:r>
            <a:rPr lang="en-US" dirty="0" err="1" smtClean="0"/>
            <a:t>aggiuntive</a:t>
          </a:r>
          <a:r>
            <a:rPr lang="en-US" dirty="0" smtClean="0"/>
            <a:t> </a:t>
          </a:r>
          <a:r>
            <a:rPr lang="en-US" dirty="0" err="1" smtClean="0"/>
            <a:t>che</a:t>
          </a:r>
          <a:r>
            <a:rPr lang="en-US" dirty="0" smtClean="0"/>
            <a:t> </a:t>
          </a:r>
          <a:r>
            <a:rPr lang="en-US" dirty="0" err="1" smtClean="0"/>
            <a:t>caratterizzano</a:t>
          </a:r>
          <a:r>
            <a:rPr lang="en-US" dirty="0" smtClean="0"/>
            <a:t> </a:t>
          </a:r>
          <a:r>
            <a:rPr lang="en-US" dirty="0" err="1" smtClean="0"/>
            <a:t>l’elemento</a:t>
          </a:r>
          <a:r>
            <a:rPr lang="en-US" dirty="0" smtClean="0"/>
            <a:t> base </a:t>
          </a:r>
          <a:r>
            <a:rPr lang="en-US" dirty="0" err="1" smtClean="0"/>
            <a:t>su</a:t>
          </a:r>
          <a:r>
            <a:rPr lang="en-US" dirty="0" smtClean="0"/>
            <a:t> cui </a:t>
          </a:r>
          <a:r>
            <a:rPr lang="en-US" dirty="0" err="1" smtClean="0"/>
            <a:t>operano</a:t>
          </a:r>
          <a:r>
            <a:rPr lang="en-US" dirty="0" smtClean="0"/>
            <a:t>;</a:t>
          </a:r>
          <a:endParaRPr lang="it-IT" dirty="0"/>
        </a:p>
      </dgm:t>
    </dgm:pt>
    <dgm:pt modelId="{0B9B40F7-C3FE-4C02-802C-DFEF6624C75B}" type="parTrans" cxnId="{A94413C7-8EA2-4885-BC36-9B146D4CD7BF}">
      <dgm:prSet/>
      <dgm:spPr/>
      <dgm:t>
        <a:bodyPr/>
        <a:lstStyle/>
        <a:p>
          <a:endParaRPr lang="it-IT"/>
        </a:p>
      </dgm:t>
    </dgm:pt>
    <dgm:pt modelId="{83D781A0-6B3E-4AFC-A10A-D0F7B4EC738D}" type="sibTrans" cxnId="{A94413C7-8EA2-4885-BC36-9B146D4CD7BF}">
      <dgm:prSet/>
      <dgm:spPr/>
      <dgm:t>
        <a:bodyPr/>
        <a:lstStyle/>
        <a:p>
          <a:endParaRPr lang="it-IT"/>
        </a:p>
      </dgm:t>
    </dgm:pt>
    <dgm:pt modelId="{DC5C8E3B-220C-4068-BA56-E8431AF60386}">
      <dgm:prSet phldrT="[Testo]"/>
      <dgm:spPr/>
      <dgm:t>
        <a:bodyPr/>
        <a:lstStyle/>
        <a:p>
          <a:pPr>
            <a:lnSpc>
              <a:spcPct val="150000"/>
            </a:lnSpc>
          </a:pPr>
          <a:r>
            <a:rPr lang="en-US" dirty="0" err="1" smtClean="0"/>
            <a:t>offrono</a:t>
          </a:r>
          <a:r>
            <a:rPr lang="en-US" dirty="0" smtClean="0"/>
            <a:t> files </a:t>
          </a:r>
          <a:r>
            <a:rPr lang="en-US" dirty="0" err="1" smtClean="0"/>
            <a:t>di</a:t>
          </a:r>
          <a:r>
            <a:rPr lang="en-US" dirty="0" smtClean="0"/>
            <a:t> </a:t>
          </a:r>
          <a:r>
            <a:rPr lang="en-US" dirty="0" err="1" smtClean="0"/>
            <a:t>configurazione</a:t>
          </a:r>
          <a:r>
            <a:rPr lang="en-US" dirty="0" smtClean="0"/>
            <a:t> o </a:t>
          </a:r>
          <a:r>
            <a:rPr lang="en-US" dirty="0" err="1" smtClean="0"/>
            <a:t>porzioni</a:t>
          </a:r>
          <a:r>
            <a:rPr lang="en-US" dirty="0" smtClean="0"/>
            <a:t> </a:t>
          </a:r>
          <a:r>
            <a:rPr lang="en-US" dirty="0" err="1" smtClean="0"/>
            <a:t>si</a:t>
          </a:r>
          <a:r>
            <a:rPr lang="en-US" dirty="0" smtClean="0"/>
            <a:t> </a:t>
          </a:r>
          <a:r>
            <a:rPr lang="en-US" dirty="0" err="1" smtClean="0"/>
            <a:t>essi</a:t>
          </a:r>
          <a:r>
            <a:rPr lang="en-US" dirty="0" smtClean="0"/>
            <a:t>;</a:t>
          </a:r>
          <a:endParaRPr lang="it-IT" dirty="0"/>
        </a:p>
      </dgm:t>
    </dgm:pt>
    <dgm:pt modelId="{8BFF42D6-1B5C-4651-B43F-069825DDEAF4}" type="parTrans" cxnId="{0D87B844-A50A-4E22-B065-452081A36E86}">
      <dgm:prSet/>
      <dgm:spPr/>
      <dgm:t>
        <a:bodyPr/>
        <a:lstStyle/>
        <a:p>
          <a:endParaRPr lang="it-IT"/>
        </a:p>
      </dgm:t>
    </dgm:pt>
    <dgm:pt modelId="{18D0668D-FBEE-43EC-B286-50D46EE5C259}" type="sibTrans" cxnId="{0D87B844-A50A-4E22-B065-452081A36E86}">
      <dgm:prSet/>
      <dgm:spPr/>
      <dgm:t>
        <a:bodyPr/>
        <a:lstStyle/>
        <a:p>
          <a:endParaRPr lang="it-IT"/>
        </a:p>
      </dgm:t>
    </dgm:pt>
    <dgm:pt modelId="{5A07ED10-B028-4D35-AC81-53B84606B673}">
      <dgm:prSet phldrT="[Testo]"/>
      <dgm:spPr/>
      <dgm:t>
        <a:bodyPr/>
        <a:lstStyle/>
        <a:p>
          <a:pPr>
            <a:lnSpc>
              <a:spcPct val="150000"/>
            </a:lnSpc>
          </a:pPr>
          <a:r>
            <a:rPr lang="en-US" dirty="0" err="1" smtClean="0"/>
            <a:t>hanno</a:t>
          </a:r>
          <a:r>
            <a:rPr lang="en-US" dirty="0" smtClean="0"/>
            <a:t> </a:t>
          </a:r>
          <a:r>
            <a:rPr lang="en-US" dirty="0" err="1" smtClean="0"/>
            <a:t>una</a:t>
          </a:r>
          <a:r>
            <a:rPr lang="en-US" dirty="0" smtClean="0"/>
            <a:t> </a:t>
          </a:r>
          <a:r>
            <a:rPr lang="en-US" dirty="0" err="1" smtClean="0"/>
            <a:t>struttura</a:t>
          </a:r>
          <a:r>
            <a:rPr lang="en-US" dirty="0" smtClean="0"/>
            <a:t> </a:t>
          </a:r>
          <a:r>
            <a:rPr lang="en-US" dirty="0" err="1" smtClean="0"/>
            <a:t>gerarchica</a:t>
          </a:r>
          <a:r>
            <a:rPr lang="en-US" dirty="0" smtClean="0"/>
            <a:t> </a:t>
          </a:r>
          <a:r>
            <a:rPr lang="en-US" dirty="0" err="1" smtClean="0"/>
            <a:t>delle</a:t>
          </a:r>
          <a:r>
            <a:rPr lang="en-US" dirty="0" smtClean="0"/>
            <a:t> </a:t>
          </a:r>
          <a:r>
            <a:rPr lang="en-US" dirty="0" err="1" smtClean="0"/>
            <a:t>proprietà</a:t>
          </a:r>
          <a:r>
            <a:rPr lang="en-US" dirty="0" smtClean="0"/>
            <a:t> </a:t>
          </a:r>
          <a:r>
            <a:rPr lang="en-US" dirty="0" err="1" smtClean="0"/>
            <a:t>altamente</a:t>
          </a:r>
          <a:r>
            <a:rPr lang="en-US" dirty="0" smtClean="0"/>
            <a:t> </a:t>
          </a:r>
          <a:r>
            <a:rPr lang="en-US" dirty="0" err="1" smtClean="0"/>
            <a:t>dinamica</a:t>
          </a:r>
          <a:r>
            <a:rPr lang="en-US" dirty="0" smtClean="0"/>
            <a:t>.</a:t>
          </a:r>
          <a:endParaRPr lang="it-IT" dirty="0"/>
        </a:p>
      </dgm:t>
    </dgm:pt>
    <dgm:pt modelId="{450C4B6B-59B1-4450-9FAD-EC36028B3858}" type="parTrans" cxnId="{89909E2D-26AE-4B1E-947D-109D46BF2691}">
      <dgm:prSet/>
      <dgm:spPr/>
      <dgm:t>
        <a:bodyPr/>
        <a:lstStyle/>
        <a:p>
          <a:endParaRPr lang="it-IT"/>
        </a:p>
      </dgm:t>
    </dgm:pt>
    <dgm:pt modelId="{729113A5-A051-475B-9643-1B34948223A1}" type="sibTrans" cxnId="{89909E2D-26AE-4B1E-947D-109D46BF2691}">
      <dgm:prSet/>
      <dgm:spPr/>
      <dgm:t>
        <a:bodyPr/>
        <a:lstStyle/>
        <a:p>
          <a:endParaRPr lang="it-IT"/>
        </a:p>
      </dgm:t>
    </dgm:pt>
    <dgm:pt modelId="{AE8FDD37-549B-4AF6-BAC8-78D22A3ECC59}">
      <dgm:prSet phldrT="[Testo]"/>
      <dgm:spPr/>
      <dgm:t>
        <a:bodyPr/>
        <a:lstStyle/>
        <a:p>
          <a:pPr>
            <a:lnSpc>
              <a:spcPct val="150000"/>
            </a:lnSpc>
          </a:pPr>
          <a:r>
            <a:rPr lang="en-US" dirty="0" err="1" smtClean="0"/>
            <a:t>Libreria</a:t>
          </a:r>
          <a:r>
            <a:rPr lang="en-US" dirty="0" smtClean="0"/>
            <a:t> </a:t>
          </a:r>
          <a:r>
            <a:rPr lang="en-US" dirty="0" err="1" smtClean="0"/>
            <a:t>esterna</a:t>
          </a:r>
          <a:r>
            <a:rPr lang="en-US" dirty="0" smtClean="0"/>
            <a:t> </a:t>
          </a:r>
          <a:r>
            <a:rPr lang="en-US" dirty="0" err="1" smtClean="0"/>
            <a:t>lincata</a:t>
          </a:r>
          <a:r>
            <a:rPr lang="en-US" dirty="0" smtClean="0"/>
            <a:t> </a:t>
          </a:r>
          <a:r>
            <a:rPr lang="en-US" dirty="0" err="1" smtClean="0"/>
            <a:t>dinamicamente</a:t>
          </a:r>
          <a:r>
            <a:rPr lang="en-US" dirty="0" smtClean="0"/>
            <a:t>;</a:t>
          </a:r>
          <a:endParaRPr lang="it-IT" dirty="0"/>
        </a:p>
      </dgm:t>
    </dgm:pt>
    <dgm:pt modelId="{73035396-CC69-4249-BB11-56DC7A9F1070}" type="parTrans" cxnId="{EADBFC76-746D-4092-842E-107BBE3A0D44}">
      <dgm:prSet/>
      <dgm:spPr/>
      <dgm:t>
        <a:bodyPr/>
        <a:lstStyle/>
        <a:p>
          <a:endParaRPr lang="it-IT"/>
        </a:p>
      </dgm:t>
    </dgm:pt>
    <dgm:pt modelId="{85BD3517-5029-4A44-AED8-E610852D9284}" type="sibTrans" cxnId="{EADBFC76-746D-4092-842E-107BBE3A0D44}">
      <dgm:prSet/>
      <dgm:spPr/>
      <dgm:t>
        <a:bodyPr/>
        <a:lstStyle/>
        <a:p>
          <a:endParaRPr lang="it-IT"/>
        </a:p>
      </dgm:t>
    </dgm:pt>
    <dgm:pt modelId="{51EE6571-4C05-47DC-9029-C35BF00D7394}" type="pres">
      <dgm:prSet presAssocID="{C1A390D4-7138-40E5-A69C-D39AE7E0CDE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61423C0B-CF11-462B-8A20-8185C1AE0FD5}" type="pres">
      <dgm:prSet presAssocID="{4BB90C08-9948-4B99-AE29-E070C10ED07D}" presName="comp" presStyleCnt="0"/>
      <dgm:spPr/>
    </dgm:pt>
    <dgm:pt modelId="{CE6CBFD9-0742-4FE3-BD5E-367C35A58332}" type="pres">
      <dgm:prSet presAssocID="{4BB90C08-9948-4B99-AE29-E070C10ED07D}" presName="box" presStyleLbl="node1" presStyleIdx="0" presStyleCnt="1"/>
      <dgm:spPr/>
      <dgm:t>
        <a:bodyPr/>
        <a:lstStyle/>
        <a:p>
          <a:endParaRPr lang="it-IT"/>
        </a:p>
      </dgm:t>
    </dgm:pt>
    <dgm:pt modelId="{7B2C9246-A286-4015-9848-A3761EA99150}" type="pres">
      <dgm:prSet presAssocID="{4BB90C08-9948-4B99-AE29-E070C10ED07D}" presName="img" presStyleLbl="fgImgPlace1" presStyleIdx="0" presStyleCnt="1" custScaleX="90984" custScaleY="36184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</dgm:pt>
    <dgm:pt modelId="{A71205EB-3838-4A0C-B40C-6DE903DA1BAA}" type="pres">
      <dgm:prSet presAssocID="{4BB90C08-9948-4B99-AE29-E070C10ED07D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48E7C4AD-D00A-446E-9FC8-65C186BFAFCB}" type="presOf" srcId="{4BB90C08-9948-4B99-AE29-E070C10ED07D}" destId="{A71205EB-3838-4A0C-B40C-6DE903DA1BAA}" srcOrd="1" destOrd="0" presId="urn:microsoft.com/office/officeart/2005/8/layout/vList4"/>
    <dgm:cxn modelId="{0D87B844-A50A-4E22-B065-452081A36E86}" srcId="{4BB90C08-9948-4B99-AE29-E070C10ED07D}" destId="{DC5C8E3B-220C-4068-BA56-E8431AF60386}" srcOrd="3" destOrd="0" parTransId="{8BFF42D6-1B5C-4651-B43F-069825DDEAF4}" sibTransId="{18D0668D-FBEE-43EC-B286-50D46EE5C259}"/>
    <dgm:cxn modelId="{DB39DD9F-4FAD-44DF-A487-4F6C71C70FF5}" srcId="{C1A390D4-7138-40E5-A69C-D39AE7E0CDE2}" destId="{4BB90C08-9948-4B99-AE29-E070C10ED07D}" srcOrd="0" destOrd="0" parTransId="{93FD8235-B7A5-4F8A-A57A-C464DD824903}" sibTransId="{C3C21756-133E-4EE2-A7EA-024CB74EA3CD}"/>
    <dgm:cxn modelId="{A94413C7-8EA2-4885-BC36-9B146D4CD7BF}" srcId="{4BB90C08-9948-4B99-AE29-E070C10ED07D}" destId="{E98A3F17-CEEE-454B-B97B-56657484C8A1}" srcOrd="2" destOrd="0" parTransId="{0B9B40F7-C3FE-4C02-802C-DFEF6624C75B}" sibTransId="{83D781A0-6B3E-4AFC-A10A-D0F7B4EC738D}"/>
    <dgm:cxn modelId="{1CBECA0D-9589-4239-873C-A0E54BC4B670}" type="presOf" srcId="{AE8FDD37-549B-4AF6-BAC8-78D22A3ECC59}" destId="{A71205EB-3838-4A0C-B40C-6DE903DA1BAA}" srcOrd="1" destOrd="1" presId="urn:microsoft.com/office/officeart/2005/8/layout/vList4"/>
    <dgm:cxn modelId="{C193D71A-4210-44D9-B13C-7AE5111E5C03}" type="presOf" srcId="{AE8FDD37-549B-4AF6-BAC8-78D22A3ECC59}" destId="{CE6CBFD9-0742-4FE3-BD5E-367C35A58332}" srcOrd="0" destOrd="1" presId="urn:microsoft.com/office/officeart/2005/8/layout/vList4"/>
    <dgm:cxn modelId="{9ED65D17-9351-41B6-B0AB-C330DD725F6B}" type="presOf" srcId="{C53F41FB-401F-47E2-851B-7978B377975C}" destId="{A71205EB-3838-4A0C-B40C-6DE903DA1BAA}" srcOrd="1" destOrd="2" presId="urn:microsoft.com/office/officeart/2005/8/layout/vList4"/>
    <dgm:cxn modelId="{6E33C04A-9B3C-4F13-BA74-89311E3BD3E2}" type="presOf" srcId="{C53F41FB-401F-47E2-851B-7978B377975C}" destId="{CE6CBFD9-0742-4FE3-BD5E-367C35A58332}" srcOrd="0" destOrd="2" presId="urn:microsoft.com/office/officeart/2005/8/layout/vList4"/>
    <dgm:cxn modelId="{EADBFC76-746D-4092-842E-107BBE3A0D44}" srcId="{4BB90C08-9948-4B99-AE29-E070C10ED07D}" destId="{AE8FDD37-549B-4AF6-BAC8-78D22A3ECC59}" srcOrd="0" destOrd="0" parTransId="{73035396-CC69-4249-BB11-56DC7A9F1070}" sibTransId="{85BD3517-5029-4A44-AED8-E610852D9284}"/>
    <dgm:cxn modelId="{04643C2A-D226-4B35-9F20-C77E8EF8ACC5}" type="presOf" srcId="{5A07ED10-B028-4D35-AC81-53B84606B673}" destId="{A71205EB-3838-4A0C-B40C-6DE903DA1BAA}" srcOrd="1" destOrd="5" presId="urn:microsoft.com/office/officeart/2005/8/layout/vList4"/>
    <dgm:cxn modelId="{C6976F81-846E-4374-9E3D-9D0A8063BBE2}" type="presOf" srcId="{E98A3F17-CEEE-454B-B97B-56657484C8A1}" destId="{A71205EB-3838-4A0C-B40C-6DE903DA1BAA}" srcOrd="1" destOrd="3" presId="urn:microsoft.com/office/officeart/2005/8/layout/vList4"/>
    <dgm:cxn modelId="{F20879DE-4F3A-4D43-B57C-601CD48D03BD}" type="presOf" srcId="{E98A3F17-CEEE-454B-B97B-56657484C8A1}" destId="{CE6CBFD9-0742-4FE3-BD5E-367C35A58332}" srcOrd="0" destOrd="3" presId="urn:microsoft.com/office/officeart/2005/8/layout/vList4"/>
    <dgm:cxn modelId="{89909E2D-26AE-4B1E-947D-109D46BF2691}" srcId="{4BB90C08-9948-4B99-AE29-E070C10ED07D}" destId="{5A07ED10-B028-4D35-AC81-53B84606B673}" srcOrd="4" destOrd="0" parTransId="{450C4B6B-59B1-4450-9FAD-EC36028B3858}" sibTransId="{729113A5-A051-475B-9643-1B34948223A1}"/>
    <dgm:cxn modelId="{40250385-9D0E-4B0D-A2D0-F17991DBC6D7}" type="presOf" srcId="{4BB90C08-9948-4B99-AE29-E070C10ED07D}" destId="{CE6CBFD9-0742-4FE3-BD5E-367C35A58332}" srcOrd="0" destOrd="0" presId="urn:microsoft.com/office/officeart/2005/8/layout/vList4"/>
    <dgm:cxn modelId="{65BBFE5A-36C7-4C67-A671-22E15298BA59}" type="presOf" srcId="{DC5C8E3B-220C-4068-BA56-E8431AF60386}" destId="{CE6CBFD9-0742-4FE3-BD5E-367C35A58332}" srcOrd="0" destOrd="4" presId="urn:microsoft.com/office/officeart/2005/8/layout/vList4"/>
    <dgm:cxn modelId="{DA2F75D4-9CAA-4FE2-8E77-EFD5E9BC2FD3}" type="presOf" srcId="{DC5C8E3B-220C-4068-BA56-E8431AF60386}" destId="{A71205EB-3838-4A0C-B40C-6DE903DA1BAA}" srcOrd="1" destOrd="4" presId="urn:microsoft.com/office/officeart/2005/8/layout/vList4"/>
    <dgm:cxn modelId="{6240C6CE-B102-4534-B51E-CB6CAC78BA40}" type="presOf" srcId="{5A07ED10-B028-4D35-AC81-53B84606B673}" destId="{CE6CBFD9-0742-4FE3-BD5E-367C35A58332}" srcOrd="0" destOrd="5" presId="urn:microsoft.com/office/officeart/2005/8/layout/vList4"/>
    <dgm:cxn modelId="{181EC5BF-B4E0-4973-A8CC-44CE7C80ABF4}" srcId="{4BB90C08-9948-4B99-AE29-E070C10ED07D}" destId="{C53F41FB-401F-47E2-851B-7978B377975C}" srcOrd="1" destOrd="0" parTransId="{DCF3CB66-A532-45C0-8DE4-94A56BCA57CF}" sibTransId="{A97DD4BE-3A59-48C2-9307-2D00B0B9513F}"/>
    <dgm:cxn modelId="{1C7C7CD8-0ACA-455D-9233-9B66DAF01634}" type="presOf" srcId="{C1A390D4-7138-40E5-A69C-D39AE7E0CDE2}" destId="{51EE6571-4C05-47DC-9029-C35BF00D7394}" srcOrd="0" destOrd="0" presId="urn:microsoft.com/office/officeart/2005/8/layout/vList4"/>
    <dgm:cxn modelId="{88C923FB-1C17-4989-A507-E6F1675B0D5B}" type="presParOf" srcId="{51EE6571-4C05-47DC-9029-C35BF00D7394}" destId="{61423C0B-CF11-462B-8A20-8185C1AE0FD5}" srcOrd="0" destOrd="0" presId="urn:microsoft.com/office/officeart/2005/8/layout/vList4"/>
    <dgm:cxn modelId="{5DBA4683-3AA7-47B6-BD74-1635CCBE678B}" type="presParOf" srcId="{61423C0B-CF11-462B-8A20-8185C1AE0FD5}" destId="{CE6CBFD9-0742-4FE3-BD5E-367C35A58332}" srcOrd="0" destOrd="0" presId="urn:microsoft.com/office/officeart/2005/8/layout/vList4"/>
    <dgm:cxn modelId="{FF8A85DD-9E91-4E0E-B4CD-CA7B0247C4E5}" type="presParOf" srcId="{61423C0B-CF11-462B-8A20-8185C1AE0FD5}" destId="{7B2C9246-A286-4015-9848-A3761EA99150}" srcOrd="1" destOrd="0" presId="urn:microsoft.com/office/officeart/2005/8/layout/vList4"/>
    <dgm:cxn modelId="{160D7BBF-F900-475B-9F37-54D804B4F17E}" type="presParOf" srcId="{61423C0B-CF11-462B-8A20-8185C1AE0FD5}" destId="{A71205EB-3838-4A0C-B40C-6DE903DA1BAA}" srcOrd="2" destOrd="0" presId="urn:microsoft.com/office/officeart/2005/8/layout/vList4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A390D4-7138-40E5-A69C-D39AE7E0CDE2}" type="doc">
      <dgm:prSet loTypeId="urn:microsoft.com/office/officeart/2005/8/layout/vList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E2C6713-A699-4F31-84AA-D7B9D8A41B89}">
      <dgm:prSet phldrT="[Testo]"/>
      <dgm:spPr/>
      <dgm:t>
        <a:bodyPr/>
        <a:lstStyle/>
        <a:p>
          <a:pPr algn="l"/>
          <a:r>
            <a:rPr lang="it-IT" b="1" noProof="0" dirty="0" smtClean="0"/>
            <a:t>Tecnologie</a:t>
          </a:r>
          <a:r>
            <a:rPr lang="en-US" b="1" dirty="0" smtClean="0"/>
            <a:t> </a:t>
          </a:r>
          <a:r>
            <a:rPr lang="en-US" b="1" dirty="0" err="1" smtClean="0"/>
            <a:t>utilizzate</a:t>
          </a:r>
          <a:endParaRPr lang="it-IT" b="1" dirty="0"/>
        </a:p>
      </dgm:t>
    </dgm:pt>
    <dgm:pt modelId="{96FCEB82-E74E-4272-9156-AB0B13B984C7}" type="parTrans" cxnId="{C8230CD9-48EE-483D-AD7C-6662A3B862D7}">
      <dgm:prSet/>
      <dgm:spPr/>
      <dgm:t>
        <a:bodyPr/>
        <a:lstStyle/>
        <a:p>
          <a:endParaRPr lang="it-IT"/>
        </a:p>
      </dgm:t>
    </dgm:pt>
    <dgm:pt modelId="{B1F29E6E-E987-4D71-9280-0A24669EB5CD}" type="sibTrans" cxnId="{C8230CD9-48EE-483D-AD7C-6662A3B862D7}">
      <dgm:prSet/>
      <dgm:spPr/>
      <dgm:t>
        <a:bodyPr/>
        <a:lstStyle/>
        <a:p>
          <a:endParaRPr lang="it-IT"/>
        </a:p>
      </dgm:t>
    </dgm:pt>
    <dgm:pt modelId="{7545480F-1199-4772-B20D-6C4AC8D70E25}">
      <dgm:prSet phldrT="[Testo]"/>
      <dgm:spPr/>
      <dgm:t>
        <a:bodyPr/>
        <a:lstStyle/>
        <a:p>
          <a:pPr algn="l"/>
          <a:r>
            <a:rPr lang="en-US" dirty="0" err="1" smtClean="0"/>
            <a:t>Linguaggio</a:t>
          </a:r>
          <a:r>
            <a:rPr lang="en-US" dirty="0" smtClean="0"/>
            <a:t>: C++/Qt4 by Nokia-</a:t>
          </a:r>
          <a:r>
            <a:rPr lang="en-US" dirty="0" err="1" smtClean="0"/>
            <a:t>Trolltech</a:t>
          </a:r>
          <a:r>
            <a:rPr lang="en-US" dirty="0" smtClean="0">
              <a:latin typeface="Times New Roman"/>
              <a:cs typeface="Times New Roman"/>
            </a:rPr>
            <a:t>®</a:t>
          </a:r>
          <a:endParaRPr lang="it-IT" dirty="0"/>
        </a:p>
      </dgm:t>
    </dgm:pt>
    <dgm:pt modelId="{3E40A5E9-A40E-4319-B6CA-4E98E8D6DC0F}" type="parTrans" cxnId="{E0134206-EEFB-4F2B-A615-C703AEF41A76}">
      <dgm:prSet/>
      <dgm:spPr/>
      <dgm:t>
        <a:bodyPr/>
        <a:lstStyle/>
        <a:p>
          <a:endParaRPr lang="it-IT"/>
        </a:p>
      </dgm:t>
    </dgm:pt>
    <dgm:pt modelId="{CB7CC851-55EA-4D36-880F-E1DD44AEC0B9}" type="sibTrans" cxnId="{E0134206-EEFB-4F2B-A615-C703AEF41A76}">
      <dgm:prSet/>
      <dgm:spPr/>
      <dgm:t>
        <a:bodyPr/>
        <a:lstStyle/>
        <a:p>
          <a:endParaRPr lang="it-IT"/>
        </a:p>
      </dgm:t>
    </dgm:pt>
    <dgm:pt modelId="{EFB38241-3FF5-4F69-9CD8-65E77B4258E5}">
      <dgm:prSet phldrT="[Testo]"/>
      <dgm:spPr/>
      <dgm:t>
        <a:bodyPr/>
        <a:lstStyle/>
        <a:p>
          <a:pPr algn="l"/>
          <a:r>
            <a:rPr lang="en-US" dirty="0" err="1" smtClean="0"/>
            <a:t>Licenza</a:t>
          </a:r>
          <a:r>
            <a:rPr lang="en-US" dirty="0" smtClean="0"/>
            <a:t>: </a:t>
          </a:r>
          <a:r>
            <a:rPr lang="en-US" dirty="0" smtClean="0"/>
            <a:t>GPL </a:t>
          </a:r>
          <a:r>
            <a:rPr lang="en-US" dirty="0" smtClean="0"/>
            <a:t>v3</a:t>
          </a:r>
          <a:endParaRPr lang="it-IT" dirty="0"/>
        </a:p>
      </dgm:t>
    </dgm:pt>
    <dgm:pt modelId="{F711AF4B-F847-40DA-9090-5300192BE764}" type="parTrans" cxnId="{38913ED5-F397-430C-BD82-BFA6E451537E}">
      <dgm:prSet/>
      <dgm:spPr/>
      <dgm:t>
        <a:bodyPr/>
        <a:lstStyle/>
        <a:p>
          <a:endParaRPr lang="it-IT"/>
        </a:p>
      </dgm:t>
    </dgm:pt>
    <dgm:pt modelId="{A80F3F8C-BCF2-418C-9A32-68ADB7829858}" type="sibTrans" cxnId="{38913ED5-F397-430C-BD82-BFA6E451537E}">
      <dgm:prSet/>
      <dgm:spPr/>
      <dgm:t>
        <a:bodyPr/>
        <a:lstStyle/>
        <a:p>
          <a:endParaRPr lang="it-IT"/>
        </a:p>
      </dgm:t>
    </dgm:pt>
    <dgm:pt modelId="{110F2E96-341F-4128-B22A-EFC5B7C48AE1}">
      <dgm:prSet phldrT="[Testo]"/>
      <dgm:spPr/>
      <dgm:t>
        <a:bodyPr/>
        <a:lstStyle/>
        <a:p>
          <a:r>
            <a:rPr lang="en-US" b="1" dirty="0" err="1" smtClean="0"/>
            <a:t>Riferimenti</a:t>
          </a:r>
          <a:endParaRPr lang="it-IT" b="1" dirty="0"/>
        </a:p>
      </dgm:t>
    </dgm:pt>
    <dgm:pt modelId="{FD8B310D-3B04-4D27-8CAD-B52FB25CFE44}" type="parTrans" cxnId="{4D4940BE-48D5-461A-ABD4-43EE7B9B898D}">
      <dgm:prSet/>
      <dgm:spPr/>
      <dgm:t>
        <a:bodyPr/>
        <a:lstStyle/>
        <a:p>
          <a:endParaRPr lang="it-IT"/>
        </a:p>
      </dgm:t>
    </dgm:pt>
    <dgm:pt modelId="{0B1EE089-295C-4329-95D3-E42187FC751B}" type="sibTrans" cxnId="{4D4940BE-48D5-461A-ABD4-43EE7B9B898D}">
      <dgm:prSet/>
      <dgm:spPr/>
      <dgm:t>
        <a:bodyPr/>
        <a:lstStyle/>
        <a:p>
          <a:endParaRPr lang="it-IT"/>
        </a:p>
      </dgm:t>
    </dgm:pt>
    <dgm:pt modelId="{2543E51C-1F69-4F16-A26E-985B31922749}">
      <dgm:prSet phldrT="[Testo]"/>
      <dgm:spPr/>
      <dgm:t>
        <a:bodyPr/>
        <a:lstStyle/>
        <a:p>
          <a:r>
            <a:rPr lang="en-US" dirty="0" err="1" smtClean="0"/>
            <a:t>Tre</a:t>
          </a:r>
          <a:r>
            <a:rPr lang="en-US" dirty="0" smtClean="0"/>
            <a:t> release con </a:t>
          </a:r>
          <a:r>
            <a:rPr lang="en-US" dirty="0" err="1" smtClean="0"/>
            <a:t>oltre</a:t>
          </a:r>
          <a:r>
            <a:rPr lang="en-US" dirty="0" smtClean="0"/>
            <a:t> </a:t>
          </a:r>
          <a:r>
            <a:rPr lang="en-US" b="1" dirty="0" smtClean="0"/>
            <a:t>1000</a:t>
          </a:r>
          <a:r>
            <a:rPr lang="en-US" dirty="0" smtClean="0"/>
            <a:t> downloads</a:t>
          </a:r>
          <a:endParaRPr lang="it-IT" dirty="0"/>
        </a:p>
      </dgm:t>
    </dgm:pt>
    <dgm:pt modelId="{01C5541C-AE9D-4A1B-92F0-20869F77C635}" type="parTrans" cxnId="{4DA68AF4-2CC9-43FE-8185-E463C9C3550E}">
      <dgm:prSet/>
      <dgm:spPr/>
      <dgm:t>
        <a:bodyPr/>
        <a:lstStyle/>
        <a:p>
          <a:endParaRPr lang="it-IT"/>
        </a:p>
      </dgm:t>
    </dgm:pt>
    <dgm:pt modelId="{920081C0-E665-4BE5-9A00-D2DFE2F23852}" type="sibTrans" cxnId="{4DA68AF4-2CC9-43FE-8185-E463C9C3550E}">
      <dgm:prSet/>
      <dgm:spPr/>
      <dgm:t>
        <a:bodyPr/>
        <a:lstStyle/>
        <a:p>
          <a:endParaRPr lang="it-IT"/>
        </a:p>
      </dgm:t>
    </dgm:pt>
    <dgm:pt modelId="{F53456BF-D7AD-4017-BFD9-A55BF2DDE759}">
      <dgm:prSet phldrT="[Testo]"/>
      <dgm:spPr/>
      <dgm:t>
        <a:bodyPr/>
        <a:lstStyle/>
        <a:p>
          <a:r>
            <a:rPr lang="it-IT" u="sng" dirty="0" smtClean="0"/>
            <a:t>http://code.google.com/p/visual-netkit/</a:t>
          </a:r>
          <a:endParaRPr lang="it-IT" u="sng" dirty="0"/>
        </a:p>
      </dgm:t>
    </dgm:pt>
    <dgm:pt modelId="{414BBFD3-D211-4E83-AF97-ED7EDCB0DD24}" type="parTrans" cxnId="{1E196E1A-3901-42C1-BCD4-0230AA83C2D1}">
      <dgm:prSet/>
      <dgm:spPr/>
      <dgm:t>
        <a:bodyPr/>
        <a:lstStyle/>
        <a:p>
          <a:endParaRPr lang="it-IT"/>
        </a:p>
      </dgm:t>
    </dgm:pt>
    <dgm:pt modelId="{181A691F-047F-4FBE-9CF3-508FF106DEE9}" type="sibTrans" cxnId="{1E196E1A-3901-42C1-BCD4-0230AA83C2D1}">
      <dgm:prSet/>
      <dgm:spPr/>
      <dgm:t>
        <a:bodyPr/>
        <a:lstStyle/>
        <a:p>
          <a:endParaRPr lang="it-IT"/>
        </a:p>
      </dgm:t>
    </dgm:pt>
    <dgm:pt modelId="{4BB90C08-9948-4B99-AE29-E070C10ED07D}">
      <dgm:prSet phldrT="[Testo]"/>
      <dgm:spPr/>
      <dgm:t>
        <a:bodyPr/>
        <a:lstStyle/>
        <a:p>
          <a:r>
            <a:rPr lang="en-US" b="1" dirty="0" err="1" smtClean="0"/>
            <a:t>Sviluppi</a:t>
          </a:r>
          <a:r>
            <a:rPr lang="en-US" b="1" dirty="0" smtClean="0"/>
            <a:t> </a:t>
          </a:r>
          <a:r>
            <a:rPr lang="en-US" b="1" dirty="0" err="1" smtClean="0"/>
            <a:t>futuri</a:t>
          </a:r>
          <a:endParaRPr lang="it-IT" b="1" dirty="0"/>
        </a:p>
      </dgm:t>
    </dgm:pt>
    <dgm:pt modelId="{93FD8235-B7A5-4F8A-A57A-C464DD824903}" type="parTrans" cxnId="{DB39DD9F-4FAD-44DF-A487-4F6C71C70FF5}">
      <dgm:prSet/>
      <dgm:spPr/>
      <dgm:t>
        <a:bodyPr/>
        <a:lstStyle/>
        <a:p>
          <a:endParaRPr lang="it-IT"/>
        </a:p>
      </dgm:t>
    </dgm:pt>
    <dgm:pt modelId="{C3C21756-133E-4EE2-A7EA-024CB74EA3CD}" type="sibTrans" cxnId="{DB39DD9F-4FAD-44DF-A487-4F6C71C70FF5}">
      <dgm:prSet/>
      <dgm:spPr/>
      <dgm:t>
        <a:bodyPr/>
        <a:lstStyle/>
        <a:p>
          <a:endParaRPr lang="it-IT"/>
        </a:p>
      </dgm:t>
    </dgm:pt>
    <dgm:pt modelId="{07533D2A-FC6D-4865-96C6-33BF266B5D44}">
      <dgm:prSet phldrT="[Testo]"/>
      <dgm:spPr/>
      <dgm:t>
        <a:bodyPr/>
        <a:lstStyle/>
        <a:p>
          <a:r>
            <a:rPr lang="en-US" dirty="0" smtClean="0"/>
            <a:t>Plug-in </a:t>
          </a:r>
          <a:r>
            <a:rPr lang="en-US" dirty="0" err="1" smtClean="0"/>
            <a:t>avanzati</a:t>
          </a:r>
          <a:r>
            <a:rPr lang="en-US" dirty="0" smtClean="0"/>
            <a:t> (</a:t>
          </a:r>
          <a:r>
            <a:rPr lang="en-US" dirty="0" err="1" smtClean="0"/>
            <a:t>Quagga</a:t>
          </a:r>
          <a:r>
            <a:rPr lang="en-US" dirty="0" smtClean="0"/>
            <a:t>, DNS, Firewall, </a:t>
          </a:r>
          <a:r>
            <a:rPr lang="en-US" dirty="0" err="1" smtClean="0"/>
            <a:t>ecc</a:t>
          </a:r>
          <a:r>
            <a:rPr lang="en-US" dirty="0" smtClean="0"/>
            <a:t>…)</a:t>
          </a:r>
          <a:endParaRPr lang="it-IT" dirty="0"/>
        </a:p>
      </dgm:t>
    </dgm:pt>
    <dgm:pt modelId="{74021AF2-1DAE-4955-873A-AF244FE96899}" type="parTrans" cxnId="{56B51F9F-8347-499B-8595-DF0461CE2F85}">
      <dgm:prSet/>
      <dgm:spPr/>
      <dgm:t>
        <a:bodyPr/>
        <a:lstStyle/>
        <a:p>
          <a:endParaRPr lang="it-IT"/>
        </a:p>
      </dgm:t>
    </dgm:pt>
    <dgm:pt modelId="{139E4F7D-4EEE-43A6-916A-5AF75AB95507}" type="sibTrans" cxnId="{56B51F9F-8347-499B-8595-DF0461CE2F85}">
      <dgm:prSet/>
      <dgm:spPr/>
      <dgm:t>
        <a:bodyPr/>
        <a:lstStyle/>
        <a:p>
          <a:endParaRPr lang="it-IT"/>
        </a:p>
      </dgm:t>
    </dgm:pt>
    <dgm:pt modelId="{C53F41FB-401F-47E2-851B-7978B377975C}">
      <dgm:prSet phldrT="[Testo]"/>
      <dgm:spPr/>
      <dgm:t>
        <a:bodyPr/>
        <a:lstStyle/>
        <a:p>
          <a:r>
            <a:rPr lang="en-US" dirty="0" smtClean="0"/>
            <a:t>Importing </a:t>
          </a:r>
          <a:r>
            <a:rPr lang="en-US" dirty="0" err="1" smtClean="0"/>
            <a:t>di</a:t>
          </a:r>
          <a:r>
            <a:rPr lang="en-US" dirty="0" smtClean="0"/>
            <a:t> </a:t>
          </a:r>
          <a:r>
            <a:rPr lang="en-US" dirty="0" err="1" smtClean="0"/>
            <a:t>laboratori</a:t>
          </a:r>
          <a:r>
            <a:rPr lang="en-US" dirty="0" smtClean="0"/>
            <a:t> “Made-By-Hands”</a:t>
          </a:r>
          <a:endParaRPr lang="it-IT" dirty="0"/>
        </a:p>
      </dgm:t>
    </dgm:pt>
    <dgm:pt modelId="{DCF3CB66-A532-45C0-8DE4-94A56BCA57CF}" type="parTrans" cxnId="{181EC5BF-B4E0-4973-A8CC-44CE7C80ABF4}">
      <dgm:prSet/>
      <dgm:spPr/>
      <dgm:t>
        <a:bodyPr/>
        <a:lstStyle/>
        <a:p>
          <a:endParaRPr lang="it-IT"/>
        </a:p>
      </dgm:t>
    </dgm:pt>
    <dgm:pt modelId="{A97DD4BE-3A59-48C2-9307-2D00B0B9513F}" type="sibTrans" cxnId="{181EC5BF-B4E0-4973-A8CC-44CE7C80ABF4}">
      <dgm:prSet/>
      <dgm:spPr/>
      <dgm:t>
        <a:bodyPr/>
        <a:lstStyle/>
        <a:p>
          <a:endParaRPr lang="it-IT"/>
        </a:p>
      </dgm:t>
    </dgm:pt>
    <dgm:pt modelId="{51EE6571-4C05-47DC-9029-C35BF00D7394}" type="pres">
      <dgm:prSet presAssocID="{C1A390D4-7138-40E5-A69C-D39AE7E0CDE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72DB655B-BEF4-4F62-AD39-39A14EE24ED3}" type="pres">
      <dgm:prSet presAssocID="{4E2C6713-A699-4F31-84AA-D7B9D8A41B89}" presName="comp" presStyleCnt="0"/>
      <dgm:spPr/>
    </dgm:pt>
    <dgm:pt modelId="{30B578B6-7F36-4957-ACAC-9F98D07B76EC}" type="pres">
      <dgm:prSet presAssocID="{4E2C6713-A699-4F31-84AA-D7B9D8A41B89}" presName="box" presStyleLbl="node1" presStyleIdx="0" presStyleCnt="3"/>
      <dgm:spPr/>
      <dgm:t>
        <a:bodyPr/>
        <a:lstStyle/>
        <a:p>
          <a:endParaRPr lang="it-IT"/>
        </a:p>
      </dgm:t>
    </dgm:pt>
    <dgm:pt modelId="{27C1CC1E-A68D-49B7-BE62-DA6FC4BC8BEF}" type="pres">
      <dgm:prSet presAssocID="{4E2C6713-A699-4F31-84AA-D7B9D8A41B89}" presName="img" presStyleLbl="fgImgPlace1" presStyleIdx="0" presStyleCnt="3" custScaleX="77254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</dgm:pt>
    <dgm:pt modelId="{87CE5B62-3C61-49ED-AD3D-E0091AF4CB7C}" type="pres">
      <dgm:prSet presAssocID="{4E2C6713-A699-4F31-84AA-D7B9D8A41B89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0DD10DF-B962-48BC-84F6-DC0A91330DC1}" type="pres">
      <dgm:prSet presAssocID="{B1F29E6E-E987-4D71-9280-0A24669EB5CD}" presName="spacer" presStyleCnt="0"/>
      <dgm:spPr/>
    </dgm:pt>
    <dgm:pt modelId="{3578B1C2-270F-4E67-A98F-6C2F1125B8AC}" type="pres">
      <dgm:prSet presAssocID="{110F2E96-341F-4128-B22A-EFC5B7C48AE1}" presName="comp" presStyleCnt="0"/>
      <dgm:spPr/>
    </dgm:pt>
    <dgm:pt modelId="{F1F76F48-0235-4A43-B8D0-180C84B9DF40}" type="pres">
      <dgm:prSet presAssocID="{110F2E96-341F-4128-B22A-EFC5B7C48AE1}" presName="box" presStyleLbl="node1" presStyleIdx="1" presStyleCnt="3"/>
      <dgm:spPr/>
      <dgm:t>
        <a:bodyPr/>
        <a:lstStyle/>
        <a:p>
          <a:endParaRPr lang="it-IT"/>
        </a:p>
      </dgm:t>
    </dgm:pt>
    <dgm:pt modelId="{671E2F99-F347-4C31-BCF9-178DFD24F364}" type="pres">
      <dgm:prSet presAssocID="{110F2E96-341F-4128-B22A-EFC5B7C48AE1}" presName="img" presStyleLbl="fgImgPlace1" presStyleIdx="1" presStyleCnt="3" custScaleX="77254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</dgm:pt>
    <dgm:pt modelId="{3074BDE6-8662-42B7-AE43-CF1D6E099A77}" type="pres">
      <dgm:prSet presAssocID="{110F2E96-341F-4128-B22A-EFC5B7C48AE1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0071B0B5-6DCA-4C41-9E31-89118F729017}" type="pres">
      <dgm:prSet presAssocID="{0B1EE089-295C-4329-95D3-E42187FC751B}" presName="spacer" presStyleCnt="0"/>
      <dgm:spPr/>
    </dgm:pt>
    <dgm:pt modelId="{61423C0B-CF11-462B-8A20-8185C1AE0FD5}" type="pres">
      <dgm:prSet presAssocID="{4BB90C08-9948-4B99-AE29-E070C10ED07D}" presName="comp" presStyleCnt="0"/>
      <dgm:spPr/>
    </dgm:pt>
    <dgm:pt modelId="{CE6CBFD9-0742-4FE3-BD5E-367C35A58332}" type="pres">
      <dgm:prSet presAssocID="{4BB90C08-9948-4B99-AE29-E070C10ED07D}" presName="box" presStyleLbl="node1" presStyleIdx="2" presStyleCnt="3"/>
      <dgm:spPr/>
      <dgm:t>
        <a:bodyPr/>
        <a:lstStyle/>
        <a:p>
          <a:endParaRPr lang="it-IT"/>
        </a:p>
      </dgm:t>
    </dgm:pt>
    <dgm:pt modelId="{7B2C9246-A286-4015-9848-A3761EA99150}" type="pres">
      <dgm:prSet presAssocID="{4BB90C08-9948-4B99-AE29-E070C10ED07D}" presName="img" presStyleLbl="fgImgPlace1" presStyleIdx="2" presStyleCnt="3" custScaleX="86680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</dgm:pt>
    <dgm:pt modelId="{A71205EB-3838-4A0C-B40C-6DE903DA1BAA}" type="pres">
      <dgm:prSet presAssocID="{4BB90C08-9948-4B99-AE29-E070C10ED07D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E0134206-EEFB-4F2B-A615-C703AEF41A76}" srcId="{4E2C6713-A699-4F31-84AA-D7B9D8A41B89}" destId="{7545480F-1199-4772-B20D-6C4AC8D70E25}" srcOrd="0" destOrd="0" parTransId="{3E40A5E9-A40E-4319-B6CA-4E98E8D6DC0F}" sibTransId="{CB7CC851-55EA-4D36-880F-E1DD44AEC0B9}"/>
    <dgm:cxn modelId="{B05BA182-B07B-4636-ADE2-35C8398EEF82}" type="presOf" srcId="{7545480F-1199-4772-B20D-6C4AC8D70E25}" destId="{87CE5B62-3C61-49ED-AD3D-E0091AF4CB7C}" srcOrd="1" destOrd="1" presId="urn:microsoft.com/office/officeart/2005/8/layout/vList4"/>
    <dgm:cxn modelId="{1E196E1A-3901-42C1-BCD4-0230AA83C2D1}" srcId="{110F2E96-341F-4128-B22A-EFC5B7C48AE1}" destId="{F53456BF-D7AD-4017-BFD9-A55BF2DDE759}" srcOrd="1" destOrd="0" parTransId="{414BBFD3-D211-4E83-AF97-ED7EDCB0DD24}" sibTransId="{181A691F-047F-4FBE-9CF3-508FF106DEE9}"/>
    <dgm:cxn modelId="{A9E259B0-B4E4-43B1-B657-3B38EE3BA9FE}" type="presOf" srcId="{2543E51C-1F69-4F16-A26E-985B31922749}" destId="{F1F76F48-0235-4A43-B8D0-180C84B9DF40}" srcOrd="0" destOrd="1" presId="urn:microsoft.com/office/officeart/2005/8/layout/vList4"/>
    <dgm:cxn modelId="{F9242D5B-C395-4312-92F9-2E3B59BD87F3}" type="presOf" srcId="{4BB90C08-9948-4B99-AE29-E070C10ED07D}" destId="{A71205EB-3838-4A0C-B40C-6DE903DA1BAA}" srcOrd="1" destOrd="0" presId="urn:microsoft.com/office/officeart/2005/8/layout/vList4"/>
    <dgm:cxn modelId="{DB2B6868-92B3-48D6-A618-9B26D97F01EE}" type="presOf" srcId="{F53456BF-D7AD-4017-BFD9-A55BF2DDE759}" destId="{3074BDE6-8662-42B7-AE43-CF1D6E099A77}" srcOrd="1" destOrd="2" presId="urn:microsoft.com/office/officeart/2005/8/layout/vList4"/>
    <dgm:cxn modelId="{181EC5BF-B4E0-4973-A8CC-44CE7C80ABF4}" srcId="{4BB90C08-9948-4B99-AE29-E070C10ED07D}" destId="{C53F41FB-401F-47E2-851B-7978B377975C}" srcOrd="1" destOrd="0" parTransId="{DCF3CB66-A532-45C0-8DE4-94A56BCA57CF}" sibTransId="{A97DD4BE-3A59-48C2-9307-2D00B0B9513F}"/>
    <dgm:cxn modelId="{82E8E974-0618-40C7-B62C-261F51D94F9C}" type="presOf" srcId="{110F2E96-341F-4128-B22A-EFC5B7C48AE1}" destId="{3074BDE6-8662-42B7-AE43-CF1D6E099A77}" srcOrd="1" destOrd="0" presId="urn:microsoft.com/office/officeart/2005/8/layout/vList4"/>
    <dgm:cxn modelId="{DB39DD9F-4FAD-44DF-A487-4F6C71C70FF5}" srcId="{C1A390D4-7138-40E5-A69C-D39AE7E0CDE2}" destId="{4BB90C08-9948-4B99-AE29-E070C10ED07D}" srcOrd="2" destOrd="0" parTransId="{93FD8235-B7A5-4F8A-A57A-C464DD824903}" sibTransId="{C3C21756-133E-4EE2-A7EA-024CB74EA3CD}"/>
    <dgm:cxn modelId="{4539F703-EF40-494C-A241-2826CB392F5B}" type="presOf" srcId="{F53456BF-D7AD-4017-BFD9-A55BF2DDE759}" destId="{F1F76F48-0235-4A43-B8D0-180C84B9DF40}" srcOrd="0" destOrd="2" presId="urn:microsoft.com/office/officeart/2005/8/layout/vList4"/>
    <dgm:cxn modelId="{A33A6D19-BEA1-4B9B-B274-D2F90B354223}" type="presOf" srcId="{C1A390D4-7138-40E5-A69C-D39AE7E0CDE2}" destId="{51EE6571-4C05-47DC-9029-C35BF00D7394}" srcOrd="0" destOrd="0" presId="urn:microsoft.com/office/officeart/2005/8/layout/vList4"/>
    <dgm:cxn modelId="{7CD2A870-38A8-4DE5-B4C5-C2C8000BDFD3}" type="presOf" srcId="{4E2C6713-A699-4F31-84AA-D7B9D8A41B89}" destId="{87CE5B62-3C61-49ED-AD3D-E0091AF4CB7C}" srcOrd="1" destOrd="0" presId="urn:microsoft.com/office/officeart/2005/8/layout/vList4"/>
    <dgm:cxn modelId="{4D4940BE-48D5-461A-ABD4-43EE7B9B898D}" srcId="{C1A390D4-7138-40E5-A69C-D39AE7E0CDE2}" destId="{110F2E96-341F-4128-B22A-EFC5B7C48AE1}" srcOrd="1" destOrd="0" parTransId="{FD8B310D-3B04-4D27-8CAD-B52FB25CFE44}" sibTransId="{0B1EE089-295C-4329-95D3-E42187FC751B}"/>
    <dgm:cxn modelId="{56B51F9F-8347-499B-8595-DF0461CE2F85}" srcId="{4BB90C08-9948-4B99-AE29-E070C10ED07D}" destId="{07533D2A-FC6D-4865-96C6-33BF266B5D44}" srcOrd="0" destOrd="0" parTransId="{74021AF2-1DAE-4955-873A-AF244FE96899}" sibTransId="{139E4F7D-4EEE-43A6-916A-5AF75AB95507}"/>
    <dgm:cxn modelId="{511D10D6-DC0F-4425-BAD8-FABCD1237B53}" type="presOf" srcId="{EFB38241-3FF5-4F69-9CD8-65E77B4258E5}" destId="{87CE5B62-3C61-49ED-AD3D-E0091AF4CB7C}" srcOrd="1" destOrd="2" presId="urn:microsoft.com/office/officeart/2005/8/layout/vList4"/>
    <dgm:cxn modelId="{A7E30683-A574-4EA3-97D2-926DB92EEA30}" type="presOf" srcId="{7545480F-1199-4772-B20D-6C4AC8D70E25}" destId="{30B578B6-7F36-4957-ACAC-9F98D07B76EC}" srcOrd="0" destOrd="1" presId="urn:microsoft.com/office/officeart/2005/8/layout/vList4"/>
    <dgm:cxn modelId="{2B6D1214-50DF-4D2E-9FA3-22083E9B2C17}" type="presOf" srcId="{07533D2A-FC6D-4865-96C6-33BF266B5D44}" destId="{A71205EB-3838-4A0C-B40C-6DE903DA1BAA}" srcOrd="1" destOrd="1" presId="urn:microsoft.com/office/officeart/2005/8/layout/vList4"/>
    <dgm:cxn modelId="{CC047E3B-0CAE-4956-A977-5067BF6B68E3}" type="presOf" srcId="{C53F41FB-401F-47E2-851B-7978B377975C}" destId="{CE6CBFD9-0742-4FE3-BD5E-367C35A58332}" srcOrd="0" destOrd="2" presId="urn:microsoft.com/office/officeart/2005/8/layout/vList4"/>
    <dgm:cxn modelId="{4DA68AF4-2CC9-43FE-8185-E463C9C3550E}" srcId="{110F2E96-341F-4128-B22A-EFC5B7C48AE1}" destId="{2543E51C-1F69-4F16-A26E-985B31922749}" srcOrd="0" destOrd="0" parTransId="{01C5541C-AE9D-4A1B-92F0-20869F77C635}" sibTransId="{920081C0-E665-4BE5-9A00-D2DFE2F23852}"/>
    <dgm:cxn modelId="{C8230CD9-48EE-483D-AD7C-6662A3B862D7}" srcId="{C1A390D4-7138-40E5-A69C-D39AE7E0CDE2}" destId="{4E2C6713-A699-4F31-84AA-D7B9D8A41B89}" srcOrd="0" destOrd="0" parTransId="{96FCEB82-E74E-4272-9156-AB0B13B984C7}" sibTransId="{B1F29E6E-E987-4D71-9280-0A24669EB5CD}"/>
    <dgm:cxn modelId="{88004B0B-5F47-4BBA-B8D9-8957705B1B51}" type="presOf" srcId="{4BB90C08-9948-4B99-AE29-E070C10ED07D}" destId="{CE6CBFD9-0742-4FE3-BD5E-367C35A58332}" srcOrd="0" destOrd="0" presId="urn:microsoft.com/office/officeart/2005/8/layout/vList4"/>
    <dgm:cxn modelId="{152564A0-5B01-49AE-9D74-39E61254C1EC}" type="presOf" srcId="{EFB38241-3FF5-4F69-9CD8-65E77B4258E5}" destId="{30B578B6-7F36-4957-ACAC-9F98D07B76EC}" srcOrd="0" destOrd="2" presId="urn:microsoft.com/office/officeart/2005/8/layout/vList4"/>
    <dgm:cxn modelId="{41303189-71B8-4D82-B224-DDC2BE5B7CBE}" type="presOf" srcId="{07533D2A-FC6D-4865-96C6-33BF266B5D44}" destId="{CE6CBFD9-0742-4FE3-BD5E-367C35A58332}" srcOrd="0" destOrd="1" presId="urn:microsoft.com/office/officeart/2005/8/layout/vList4"/>
    <dgm:cxn modelId="{41168F24-2105-42C2-95B6-9E5DE53D228E}" type="presOf" srcId="{C53F41FB-401F-47E2-851B-7978B377975C}" destId="{A71205EB-3838-4A0C-B40C-6DE903DA1BAA}" srcOrd="1" destOrd="2" presId="urn:microsoft.com/office/officeart/2005/8/layout/vList4"/>
    <dgm:cxn modelId="{CBC7D370-197E-43E2-B2DE-7FB114BE4F5A}" type="presOf" srcId="{110F2E96-341F-4128-B22A-EFC5B7C48AE1}" destId="{F1F76F48-0235-4A43-B8D0-180C84B9DF40}" srcOrd="0" destOrd="0" presId="urn:microsoft.com/office/officeart/2005/8/layout/vList4"/>
    <dgm:cxn modelId="{53C804E7-A066-4BCB-842C-C5A463A60DAD}" type="presOf" srcId="{2543E51C-1F69-4F16-A26E-985B31922749}" destId="{3074BDE6-8662-42B7-AE43-CF1D6E099A77}" srcOrd="1" destOrd="1" presId="urn:microsoft.com/office/officeart/2005/8/layout/vList4"/>
    <dgm:cxn modelId="{38913ED5-F397-430C-BD82-BFA6E451537E}" srcId="{4E2C6713-A699-4F31-84AA-D7B9D8A41B89}" destId="{EFB38241-3FF5-4F69-9CD8-65E77B4258E5}" srcOrd="1" destOrd="0" parTransId="{F711AF4B-F847-40DA-9090-5300192BE764}" sibTransId="{A80F3F8C-BCF2-418C-9A32-68ADB7829858}"/>
    <dgm:cxn modelId="{CE7C14D8-B40C-4A76-B497-9D8C0C4CD0CD}" type="presOf" srcId="{4E2C6713-A699-4F31-84AA-D7B9D8A41B89}" destId="{30B578B6-7F36-4957-ACAC-9F98D07B76EC}" srcOrd="0" destOrd="0" presId="urn:microsoft.com/office/officeart/2005/8/layout/vList4"/>
    <dgm:cxn modelId="{0E07DF07-527A-4F4F-8DFE-33A773CA0A74}" type="presParOf" srcId="{51EE6571-4C05-47DC-9029-C35BF00D7394}" destId="{72DB655B-BEF4-4F62-AD39-39A14EE24ED3}" srcOrd="0" destOrd="0" presId="urn:microsoft.com/office/officeart/2005/8/layout/vList4"/>
    <dgm:cxn modelId="{5B388820-F576-4BAD-AB58-6FE8FDB11D9C}" type="presParOf" srcId="{72DB655B-BEF4-4F62-AD39-39A14EE24ED3}" destId="{30B578B6-7F36-4957-ACAC-9F98D07B76EC}" srcOrd="0" destOrd="0" presId="urn:microsoft.com/office/officeart/2005/8/layout/vList4"/>
    <dgm:cxn modelId="{61FE2E32-6B38-4C78-B302-FB9DE48C8EDF}" type="presParOf" srcId="{72DB655B-BEF4-4F62-AD39-39A14EE24ED3}" destId="{27C1CC1E-A68D-49B7-BE62-DA6FC4BC8BEF}" srcOrd="1" destOrd="0" presId="urn:microsoft.com/office/officeart/2005/8/layout/vList4"/>
    <dgm:cxn modelId="{02519BE0-D9F4-4A07-AC93-E3A8F764118D}" type="presParOf" srcId="{72DB655B-BEF4-4F62-AD39-39A14EE24ED3}" destId="{87CE5B62-3C61-49ED-AD3D-E0091AF4CB7C}" srcOrd="2" destOrd="0" presId="urn:microsoft.com/office/officeart/2005/8/layout/vList4"/>
    <dgm:cxn modelId="{8133E1F4-2450-4356-839A-AFBC39DB1174}" type="presParOf" srcId="{51EE6571-4C05-47DC-9029-C35BF00D7394}" destId="{90DD10DF-B962-48BC-84F6-DC0A91330DC1}" srcOrd="1" destOrd="0" presId="urn:microsoft.com/office/officeart/2005/8/layout/vList4"/>
    <dgm:cxn modelId="{B363DDC9-0043-4463-8C9F-A04F345E04BC}" type="presParOf" srcId="{51EE6571-4C05-47DC-9029-C35BF00D7394}" destId="{3578B1C2-270F-4E67-A98F-6C2F1125B8AC}" srcOrd="2" destOrd="0" presId="urn:microsoft.com/office/officeart/2005/8/layout/vList4"/>
    <dgm:cxn modelId="{BA6B6F90-7C93-4166-A164-7B78A3FBF0F2}" type="presParOf" srcId="{3578B1C2-270F-4E67-A98F-6C2F1125B8AC}" destId="{F1F76F48-0235-4A43-B8D0-180C84B9DF40}" srcOrd="0" destOrd="0" presId="urn:microsoft.com/office/officeart/2005/8/layout/vList4"/>
    <dgm:cxn modelId="{A14C1F0C-3DC6-4C95-AB40-A4ED6D90DD3A}" type="presParOf" srcId="{3578B1C2-270F-4E67-A98F-6C2F1125B8AC}" destId="{671E2F99-F347-4C31-BCF9-178DFD24F364}" srcOrd="1" destOrd="0" presId="urn:microsoft.com/office/officeart/2005/8/layout/vList4"/>
    <dgm:cxn modelId="{7721325C-B41D-4895-B4C8-A65F82A63A9E}" type="presParOf" srcId="{3578B1C2-270F-4E67-A98F-6C2F1125B8AC}" destId="{3074BDE6-8662-42B7-AE43-CF1D6E099A77}" srcOrd="2" destOrd="0" presId="urn:microsoft.com/office/officeart/2005/8/layout/vList4"/>
    <dgm:cxn modelId="{8E7152FF-61B0-40B6-9E47-1E8D0D462575}" type="presParOf" srcId="{51EE6571-4C05-47DC-9029-C35BF00D7394}" destId="{0071B0B5-6DCA-4C41-9E31-89118F729017}" srcOrd="3" destOrd="0" presId="urn:microsoft.com/office/officeart/2005/8/layout/vList4"/>
    <dgm:cxn modelId="{7D92A9B1-A3D8-484A-ABDB-3E34378DF29F}" type="presParOf" srcId="{51EE6571-4C05-47DC-9029-C35BF00D7394}" destId="{61423C0B-CF11-462B-8A20-8185C1AE0FD5}" srcOrd="4" destOrd="0" presId="urn:microsoft.com/office/officeart/2005/8/layout/vList4"/>
    <dgm:cxn modelId="{C66A3EA2-DFBF-41A9-926C-C0B1C1C5E872}" type="presParOf" srcId="{61423C0B-CF11-462B-8A20-8185C1AE0FD5}" destId="{CE6CBFD9-0742-4FE3-BD5E-367C35A58332}" srcOrd="0" destOrd="0" presId="urn:microsoft.com/office/officeart/2005/8/layout/vList4"/>
    <dgm:cxn modelId="{66A03438-2133-4FBF-9716-90C117D778E5}" type="presParOf" srcId="{61423C0B-CF11-462B-8A20-8185C1AE0FD5}" destId="{7B2C9246-A286-4015-9848-A3761EA99150}" srcOrd="1" destOrd="0" presId="urn:microsoft.com/office/officeart/2005/8/layout/vList4"/>
    <dgm:cxn modelId="{51D9CA70-16C0-4BAA-9CC0-B8290FCF53CD}" type="presParOf" srcId="{61423C0B-CF11-462B-8A20-8185C1AE0FD5}" destId="{A71205EB-3838-4A0C-B40C-6DE903DA1BAA}" srcOrd="2" destOrd="0" presId="urn:microsoft.com/office/officeart/2005/8/layout/vList4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93F81-AB1A-49EB-B45D-4C43C205A3D4}" type="datetimeFigureOut">
              <a:rPr lang="it-IT" smtClean="0"/>
              <a:pPr/>
              <a:t>29/09/2008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F3EAD-28AC-4A25-A99D-E102A1195681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8" name="Arrotonda angolo stesso lato rettangolo 7"/>
          <p:cNvSpPr/>
          <p:nvPr userDrawn="1"/>
        </p:nvSpPr>
        <p:spPr>
          <a:xfrm>
            <a:off x="0" y="6429396"/>
            <a:ext cx="9144000" cy="428604"/>
          </a:xfrm>
          <a:prstGeom prst="round2Same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i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10" name="Arrotonda angolo stesso lato rettangolo 9"/>
          <p:cNvSpPr/>
          <p:nvPr userDrawn="1"/>
        </p:nvSpPr>
        <p:spPr>
          <a:xfrm>
            <a:off x="0" y="0"/>
            <a:ext cx="2357422" cy="428604"/>
          </a:xfrm>
          <a:prstGeom prst="round2SameRect">
            <a:avLst>
              <a:gd name="adj1" fmla="val 0"/>
              <a:gd name="adj2" fmla="val 26668"/>
            </a:avLst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i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2357422" cy="428604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Università degli studi di Roma Tre</a:t>
            </a:r>
            <a:endParaRPr lang="it-IT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75000"/>
                <a:alpha val="47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EEBAB-65FC-4513-B19A-4B06FD56D3C9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pic>
        <p:nvPicPr>
          <p:cNvPr id="10" name="Immagine 9" descr="logo_romat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82" y="428604"/>
            <a:ext cx="3560237" cy="2143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asellaDiTesto 10"/>
          <p:cNvSpPr txBox="1"/>
          <p:nvPr/>
        </p:nvSpPr>
        <p:spPr>
          <a:xfrm>
            <a:off x="1199186" y="2786058"/>
            <a:ext cx="67456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smtClean="0"/>
              <a:t>Progettazione e </a:t>
            </a:r>
            <a:r>
              <a:rPr lang="it-IT" sz="3600" smtClean="0"/>
              <a:t>Realizzazione</a:t>
            </a:r>
            <a:r>
              <a:rPr lang="en-US" sz="3600" smtClean="0"/>
              <a:t> </a:t>
            </a:r>
            <a:r>
              <a:rPr lang="en-US" sz="3600" err="1" smtClean="0"/>
              <a:t>di</a:t>
            </a:r>
            <a:r>
              <a:rPr lang="en-US" sz="3600" smtClean="0"/>
              <a:t> un</a:t>
            </a:r>
          </a:p>
          <a:p>
            <a:pPr algn="ctr"/>
            <a:r>
              <a:rPr lang="en-US" sz="3600" err="1" smtClean="0"/>
              <a:t>Ambiente</a:t>
            </a:r>
            <a:r>
              <a:rPr lang="en-US" sz="3600" smtClean="0"/>
              <a:t> per la </a:t>
            </a:r>
            <a:r>
              <a:rPr lang="en-US" sz="3600" err="1" smtClean="0"/>
              <a:t>Configurazione</a:t>
            </a:r>
            <a:r>
              <a:rPr lang="en-US" sz="3600" smtClean="0"/>
              <a:t> </a:t>
            </a:r>
          </a:p>
          <a:p>
            <a:pPr algn="ctr"/>
            <a:r>
              <a:rPr lang="en-US" sz="3600" err="1" smtClean="0"/>
              <a:t>Avanzata</a:t>
            </a:r>
            <a:r>
              <a:rPr lang="en-US" sz="3600" smtClean="0"/>
              <a:t> </a:t>
            </a:r>
            <a:r>
              <a:rPr lang="en-US" sz="3600" err="1" smtClean="0"/>
              <a:t>di</a:t>
            </a:r>
            <a:r>
              <a:rPr lang="en-US" sz="3600" smtClean="0"/>
              <a:t> </a:t>
            </a:r>
            <a:r>
              <a:rPr lang="en-US" sz="3600" err="1" smtClean="0"/>
              <a:t>Reti</a:t>
            </a:r>
            <a:r>
              <a:rPr lang="en-US" sz="3600" smtClean="0"/>
              <a:t> </a:t>
            </a:r>
            <a:r>
              <a:rPr lang="en-US" sz="3600" err="1" smtClean="0"/>
              <a:t>Virtuali</a:t>
            </a:r>
            <a:endParaRPr lang="it-IT" sz="3600"/>
          </a:p>
        </p:txBody>
      </p:sp>
      <p:graphicFrame>
        <p:nvGraphicFramePr>
          <p:cNvPr id="12" name="Tabella 11"/>
          <p:cNvGraphicFramePr>
            <a:graphicFrameLocks noGrp="1"/>
          </p:cNvGraphicFramePr>
          <p:nvPr/>
        </p:nvGraphicFramePr>
        <p:xfrm>
          <a:off x="1524000" y="4714884"/>
          <a:ext cx="6096000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0000" endA="300" endPos="55000" dir="5400000" sy="-100000" algn="bl" rotWithShape="0"/>
                </a:effectLst>
                <a:tableStyleId>{3C2FFA5D-87B4-456A-9821-1D502468CF0F}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err="1" smtClean="0"/>
                        <a:t>Relatore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 smtClean="0"/>
                        <a:t>Correlatore</a:t>
                      </a:r>
                      <a:endParaRPr lang="it-IT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Prof. Maurizio </a:t>
                      </a:r>
                      <a:r>
                        <a:rPr lang="en-US" err="1" smtClean="0"/>
                        <a:t>Pizzonia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 smtClean="0"/>
                        <a:t>Dott</a:t>
                      </a:r>
                      <a:r>
                        <a:rPr lang="en-US" smtClean="0"/>
                        <a:t>.</a:t>
                      </a:r>
                      <a:r>
                        <a:rPr lang="en-US" baseline="0" smtClean="0"/>
                        <a:t> Massimo </a:t>
                      </a:r>
                      <a:r>
                        <a:rPr lang="en-US" baseline="0" err="1" smtClean="0"/>
                        <a:t>Rimondini</a:t>
                      </a:r>
                      <a:endParaRPr lang="it-IT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CasellaDiTesto 12"/>
          <p:cNvSpPr txBox="1"/>
          <p:nvPr/>
        </p:nvSpPr>
        <p:spPr>
          <a:xfrm>
            <a:off x="2743102" y="5715016"/>
            <a:ext cx="3657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err="1" smtClean="0"/>
              <a:t>Laureando</a:t>
            </a:r>
            <a:r>
              <a:rPr lang="en-US" sz="2400" b="1" i="1" smtClean="0"/>
              <a:t>: </a:t>
            </a:r>
            <a:r>
              <a:rPr lang="en-US" sz="2400" b="1" i="1" err="1" smtClean="0"/>
              <a:t>Alessio</a:t>
            </a:r>
            <a:r>
              <a:rPr lang="en-US" sz="2400" b="1" i="1" smtClean="0"/>
              <a:t> Di Fazio</a:t>
            </a:r>
            <a:endParaRPr lang="it-IT" sz="2400" b="1" i="1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10" name="Rettangolo arrotondato 9"/>
          <p:cNvSpPr/>
          <p:nvPr/>
        </p:nvSpPr>
        <p:spPr>
          <a:xfrm>
            <a:off x="2428860" y="142852"/>
            <a:ext cx="4071966" cy="128588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2400" b="1" smtClean="0"/>
              <a:t>GUI</a:t>
            </a:r>
            <a:endParaRPr lang="it-IT" b="1"/>
          </a:p>
        </p:txBody>
      </p:sp>
      <p:sp>
        <p:nvSpPr>
          <p:cNvPr id="11" name="Ritaglia angolo stesso lato rettangolo 10"/>
          <p:cNvSpPr/>
          <p:nvPr/>
        </p:nvSpPr>
        <p:spPr>
          <a:xfrm>
            <a:off x="2643174" y="642918"/>
            <a:ext cx="1143008" cy="642942"/>
          </a:xfrm>
          <a:prstGeom prst="snip2Same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Property Editor</a:t>
            </a:r>
            <a:endParaRPr lang="it-IT" b="1">
              <a:solidFill>
                <a:schemeClr val="tx1"/>
              </a:solidFill>
            </a:endParaRPr>
          </a:p>
        </p:txBody>
      </p:sp>
      <p:sp>
        <p:nvSpPr>
          <p:cNvPr id="20" name="Rettangolo arrotondato 19"/>
          <p:cNvSpPr/>
          <p:nvPr/>
        </p:nvSpPr>
        <p:spPr>
          <a:xfrm>
            <a:off x="4572000" y="285728"/>
            <a:ext cx="2428892" cy="100013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Graph Scene</a:t>
            </a:r>
            <a:endParaRPr lang="it-IT" b="1">
              <a:solidFill>
                <a:schemeClr val="bg1"/>
              </a:solidFill>
            </a:endParaRPr>
          </a:p>
        </p:txBody>
      </p:sp>
      <p:sp>
        <p:nvSpPr>
          <p:cNvPr id="13" name="Rettangolo arrotondato 12"/>
          <p:cNvSpPr/>
          <p:nvPr/>
        </p:nvSpPr>
        <p:spPr>
          <a:xfrm>
            <a:off x="4714876" y="428604"/>
            <a:ext cx="2143140" cy="42862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 smtClean="0">
                <a:solidFill>
                  <a:schemeClr val="tx1"/>
                </a:solidFill>
              </a:rPr>
              <a:t>Graphisc</a:t>
            </a:r>
            <a:r>
              <a:rPr lang="en-US" b="1" smtClean="0">
                <a:solidFill>
                  <a:schemeClr val="tx1"/>
                </a:solidFill>
              </a:rPr>
              <a:t> Items</a:t>
            </a:r>
            <a:endParaRPr lang="it-IT" b="1">
              <a:solidFill>
                <a:schemeClr val="tx1"/>
              </a:solidFill>
            </a:endParaRPr>
          </a:p>
        </p:txBody>
      </p:sp>
      <p:sp>
        <p:nvSpPr>
          <p:cNvPr id="14" name="Rettangolo arrotondato 13"/>
          <p:cNvSpPr/>
          <p:nvPr/>
        </p:nvSpPr>
        <p:spPr>
          <a:xfrm>
            <a:off x="5143504" y="1643050"/>
            <a:ext cx="1285884" cy="64294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Graph Scene</a:t>
            </a:r>
            <a:endParaRPr lang="it-IT" b="1">
              <a:solidFill>
                <a:schemeClr val="bg1"/>
              </a:solidFill>
            </a:endParaRPr>
          </a:p>
        </p:txBody>
      </p:sp>
      <p:sp>
        <p:nvSpPr>
          <p:cNvPr id="15" name="Rettangolo arrotondato 14"/>
          <p:cNvSpPr/>
          <p:nvPr/>
        </p:nvSpPr>
        <p:spPr>
          <a:xfrm>
            <a:off x="4572000" y="2643182"/>
            <a:ext cx="2428892" cy="35719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Handlers</a:t>
            </a:r>
            <a:endParaRPr lang="it-IT" b="1"/>
          </a:p>
        </p:txBody>
      </p:sp>
      <p:sp>
        <p:nvSpPr>
          <p:cNvPr id="16" name="Rettangolo 15"/>
          <p:cNvSpPr/>
          <p:nvPr/>
        </p:nvSpPr>
        <p:spPr>
          <a:xfrm>
            <a:off x="5357818" y="3286124"/>
            <a:ext cx="1643074" cy="50006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Redo/Undo Framework</a:t>
            </a:r>
            <a:endParaRPr lang="it-IT" b="1"/>
          </a:p>
        </p:txBody>
      </p:sp>
      <p:sp>
        <p:nvSpPr>
          <p:cNvPr id="17" name="Rettangolo arrotondato 16"/>
          <p:cNvSpPr/>
          <p:nvPr/>
        </p:nvSpPr>
        <p:spPr>
          <a:xfrm>
            <a:off x="2643174" y="4286256"/>
            <a:ext cx="4357718" cy="35719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Facade Controllers</a:t>
            </a:r>
            <a:endParaRPr lang="it-IT" b="1"/>
          </a:p>
        </p:txBody>
      </p:sp>
      <p:sp>
        <p:nvSpPr>
          <p:cNvPr id="19" name="Rettangolo arrotondato 18"/>
          <p:cNvSpPr/>
          <p:nvPr/>
        </p:nvSpPr>
        <p:spPr>
          <a:xfrm>
            <a:off x="2643174" y="5000636"/>
            <a:ext cx="4357718" cy="57150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sz="2400" b="1" smtClean="0"/>
              <a:t>CORE</a:t>
            </a:r>
            <a:endParaRPr lang="it-IT" b="1"/>
          </a:p>
        </p:txBody>
      </p:sp>
      <p:sp>
        <p:nvSpPr>
          <p:cNvPr id="21" name="Rettangolo arrotondato 20"/>
          <p:cNvSpPr/>
          <p:nvPr/>
        </p:nvSpPr>
        <p:spPr>
          <a:xfrm>
            <a:off x="2643174" y="5715016"/>
            <a:ext cx="4357718" cy="50006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err="1" smtClean="0"/>
              <a:t>Persistance</a:t>
            </a:r>
            <a:endParaRPr lang="it-IT" b="1"/>
          </a:p>
        </p:txBody>
      </p:sp>
      <p:sp>
        <p:nvSpPr>
          <p:cNvPr id="22" name="Disco magnetico 21"/>
          <p:cNvSpPr/>
          <p:nvPr/>
        </p:nvSpPr>
        <p:spPr>
          <a:xfrm>
            <a:off x="7643834" y="5286388"/>
            <a:ext cx="928694" cy="1000132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File</a:t>
            </a:r>
          </a:p>
          <a:p>
            <a:pPr algn="ctr"/>
            <a:r>
              <a:rPr lang="en-US" b="1" smtClean="0"/>
              <a:t>System</a:t>
            </a:r>
            <a:endParaRPr lang="it-IT" b="1"/>
          </a:p>
        </p:txBody>
      </p:sp>
      <p:sp>
        <p:nvSpPr>
          <p:cNvPr id="24" name="Rettangolo arrotondato 23"/>
          <p:cNvSpPr/>
          <p:nvPr/>
        </p:nvSpPr>
        <p:spPr>
          <a:xfrm>
            <a:off x="7358082" y="1000108"/>
            <a:ext cx="642942" cy="40005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wordArtVert" rtlCol="0" anchor="ctr"/>
          <a:lstStyle/>
          <a:p>
            <a:pPr algn="ctr"/>
            <a:r>
              <a:rPr lang="en-US" b="1" spc="-300" err="1" smtClean="0"/>
              <a:t>Mappers</a:t>
            </a:r>
            <a:endParaRPr lang="it-IT" b="1" spc="-300"/>
          </a:p>
        </p:txBody>
      </p:sp>
      <p:cxnSp>
        <p:nvCxnSpPr>
          <p:cNvPr id="26" name="Connettore 2 25"/>
          <p:cNvCxnSpPr>
            <a:stCxn id="14" idx="0"/>
            <a:endCxn id="20" idx="2"/>
          </p:cNvCxnSpPr>
          <p:nvPr/>
        </p:nvCxnSpPr>
        <p:spPr>
          <a:xfrm rot="5400000" flipH="1" flipV="1">
            <a:off x="5607851" y="1464455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7"/>
          <p:cNvCxnSpPr>
            <a:stCxn id="14" idx="2"/>
            <a:endCxn id="15" idx="0"/>
          </p:cNvCxnSpPr>
          <p:nvPr/>
        </p:nvCxnSpPr>
        <p:spPr>
          <a:xfrm rot="5400000">
            <a:off x="5607851" y="2464587"/>
            <a:ext cx="35719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/>
          <p:cNvCxnSpPr>
            <a:stCxn id="15" idx="2"/>
          </p:cNvCxnSpPr>
          <p:nvPr/>
        </p:nvCxnSpPr>
        <p:spPr>
          <a:xfrm rot="5400000">
            <a:off x="5643570" y="3143248"/>
            <a:ext cx="285752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ttore 2 33"/>
          <p:cNvCxnSpPr/>
          <p:nvPr/>
        </p:nvCxnSpPr>
        <p:spPr>
          <a:xfrm rot="5400000">
            <a:off x="5537207" y="4035429"/>
            <a:ext cx="500066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/>
          <p:cNvCxnSpPr>
            <a:stCxn id="17" idx="0"/>
          </p:cNvCxnSpPr>
          <p:nvPr/>
        </p:nvCxnSpPr>
        <p:spPr>
          <a:xfrm rot="16200000" flipV="1">
            <a:off x="4171149" y="3635371"/>
            <a:ext cx="1297396" cy="437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Connettore 4 42"/>
          <p:cNvCxnSpPr>
            <a:stCxn id="17" idx="1"/>
            <a:endCxn id="21" idx="1"/>
          </p:cNvCxnSpPr>
          <p:nvPr/>
        </p:nvCxnSpPr>
        <p:spPr>
          <a:xfrm rot="10800000" flipV="1">
            <a:off x="2643174" y="4464851"/>
            <a:ext cx="1588" cy="1500198"/>
          </a:xfrm>
          <a:prstGeom prst="bentConnector3">
            <a:avLst>
              <a:gd name="adj1" fmla="val 14395466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Connettore 2 44"/>
          <p:cNvCxnSpPr>
            <a:stCxn id="17" idx="2"/>
            <a:endCxn id="19" idx="0"/>
          </p:cNvCxnSpPr>
          <p:nvPr/>
        </p:nvCxnSpPr>
        <p:spPr>
          <a:xfrm rot="5400000">
            <a:off x="4643438" y="4822041"/>
            <a:ext cx="35719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ttore 2 56"/>
          <p:cNvCxnSpPr/>
          <p:nvPr/>
        </p:nvCxnSpPr>
        <p:spPr>
          <a:xfrm rot="5400000" flipH="1" flipV="1">
            <a:off x="4179091" y="2035959"/>
            <a:ext cx="121444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Connettore 2 58"/>
          <p:cNvCxnSpPr>
            <a:stCxn id="15" idx="3"/>
          </p:cNvCxnSpPr>
          <p:nvPr/>
        </p:nvCxnSpPr>
        <p:spPr>
          <a:xfrm flipV="1">
            <a:off x="7000892" y="2428868"/>
            <a:ext cx="357190" cy="39290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2 61"/>
          <p:cNvCxnSpPr>
            <a:stCxn id="17" idx="3"/>
          </p:cNvCxnSpPr>
          <p:nvPr/>
        </p:nvCxnSpPr>
        <p:spPr>
          <a:xfrm flipV="1">
            <a:off x="7000892" y="4000504"/>
            <a:ext cx="357190" cy="4643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Connettore 2 64"/>
          <p:cNvCxnSpPr>
            <a:endCxn id="19" idx="3"/>
          </p:cNvCxnSpPr>
          <p:nvPr/>
        </p:nvCxnSpPr>
        <p:spPr>
          <a:xfrm rot="5400000">
            <a:off x="6893735" y="4822041"/>
            <a:ext cx="571504" cy="35719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ttore 2 65"/>
          <p:cNvCxnSpPr>
            <a:endCxn id="13" idx="3"/>
          </p:cNvCxnSpPr>
          <p:nvPr/>
        </p:nvCxnSpPr>
        <p:spPr>
          <a:xfrm rot="16200000" flipV="1">
            <a:off x="6715140" y="785794"/>
            <a:ext cx="785818" cy="50006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ttore 2 69"/>
          <p:cNvCxnSpPr>
            <a:stCxn id="21" idx="3"/>
          </p:cNvCxnSpPr>
          <p:nvPr/>
        </p:nvCxnSpPr>
        <p:spPr>
          <a:xfrm flipV="1">
            <a:off x="7000892" y="5964072"/>
            <a:ext cx="669150" cy="97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ttangolo arrotondato 72"/>
          <p:cNvSpPr/>
          <p:nvPr/>
        </p:nvSpPr>
        <p:spPr>
          <a:xfrm>
            <a:off x="2357422" y="3071810"/>
            <a:ext cx="1714512" cy="7143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Property </a:t>
            </a:r>
            <a:r>
              <a:rPr lang="en-US" b="1" err="1" smtClean="0"/>
              <a:t>Controlers</a:t>
            </a:r>
            <a:endParaRPr lang="it-IT" b="1"/>
          </a:p>
        </p:txBody>
      </p:sp>
      <p:sp>
        <p:nvSpPr>
          <p:cNvPr id="74" name="Rettangolo arrotondato 73"/>
          <p:cNvSpPr/>
          <p:nvPr/>
        </p:nvSpPr>
        <p:spPr>
          <a:xfrm>
            <a:off x="2571736" y="1714488"/>
            <a:ext cx="1285884" cy="64294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Tree Model</a:t>
            </a:r>
            <a:endParaRPr lang="it-IT" b="1">
              <a:solidFill>
                <a:schemeClr val="bg1"/>
              </a:solidFill>
            </a:endParaRPr>
          </a:p>
        </p:txBody>
      </p:sp>
      <p:cxnSp>
        <p:nvCxnSpPr>
          <p:cNvPr id="76" name="Connettore 2 75"/>
          <p:cNvCxnSpPr>
            <a:stCxn id="74" idx="0"/>
            <a:endCxn id="11" idx="1"/>
          </p:cNvCxnSpPr>
          <p:nvPr/>
        </p:nvCxnSpPr>
        <p:spPr>
          <a:xfrm rot="5400000" flipH="1" flipV="1">
            <a:off x="3000364" y="1500174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ttore 2 82"/>
          <p:cNvCxnSpPr>
            <a:stCxn id="74" idx="2"/>
            <a:endCxn id="73" idx="0"/>
          </p:cNvCxnSpPr>
          <p:nvPr/>
        </p:nvCxnSpPr>
        <p:spPr>
          <a:xfrm rot="5400000">
            <a:off x="2857488" y="2714620"/>
            <a:ext cx="71438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Connettore 4 84"/>
          <p:cNvCxnSpPr>
            <a:stCxn id="73" idx="3"/>
            <a:endCxn id="15" idx="1"/>
          </p:cNvCxnSpPr>
          <p:nvPr/>
        </p:nvCxnSpPr>
        <p:spPr>
          <a:xfrm flipV="1">
            <a:off x="4071934" y="2821777"/>
            <a:ext cx="500066" cy="607223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Rettangolo arrotondato 88"/>
          <p:cNvSpPr/>
          <p:nvPr/>
        </p:nvSpPr>
        <p:spPr>
          <a:xfrm>
            <a:off x="7929586" y="1714488"/>
            <a:ext cx="928694" cy="328614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b="1" spc="-300" err="1" smtClean="0">
                <a:solidFill>
                  <a:schemeClr val="tx1"/>
                </a:solidFill>
              </a:rPr>
              <a:t>Plugin</a:t>
            </a:r>
            <a:r>
              <a:rPr lang="en-US" b="1" spc="-300" smtClean="0">
                <a:solidFill>
                  <a:schemeClr val="tx1"/>
                </a:solidFill>
              </a:rPr>
              <a:t> Framework</a:t>
            </a:r>
            <a:endParaRPr lang="it-IT" b="1" spc="-300">
              <a:solidFill>
                <a:schemeClr val="tx1"/>
              </a:solidFill>
            </a:endParaRPr>
          </a:p>
        </p:txBody>
      </p:sp>
      <p:sp>
        <p:nvSpPr>
          <p:cNvPr id="91" name="Rettangolo arrotondato 90"/>
          <p:cNvSpPr/>
          <p:nvPr/>
        </p:nvSpPr>
        <p:spPr>
          <a:xfrm>
            <a:off x="8196725" y="1017184"/>
            <a:ext cx="785818" cy="428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Rettangolo arrotondato 89"/>
          <p:cNvSpPr/>
          <p:nvPr/>
        </p:nvSpPr>
        <p:spPr>
          <a:xfrm>
            <a:off x="8044325" y="1160060"/>
            <a:ext cx="785818" cy="428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Proxy</a:t>
            </a:r>
            <a:endParaRPr lang="it-IT" b="1"/>
          </a:p>
        </p:txBody>
      </p:sp>
      <p:sp>
        <p:nvSpPr>
          <p:cNvPr id="92" name="Arrotonda angolo diagonale rettangolo 91"/>
          <p:cNvSpPr/>
          <p:nvPr/>
        </p:nvSpPr>
        <p:spPr>
          <a:xfrm>
            <a:off x="7072330" y="142852"/>
            <a:ext cx="928694" cy="357190"/>
          </a:xfrm>
          <a:prstGeom prst="round2Diag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 smtClean="0">
                <a:solidFill>
                  <a:schemeClr val="tx1"/>
                </a:solidFill>
              </a:rPr>
              <a:t>Plugin</a:t>
            </a:r>
            <a:endParaRPr lang="it-IT" b="1">
              <a:solidFill>
                <a:schemeClr val="tx1"/>
              </a:solidFill>
            </a:endParaRPr>
          </a:p>
        </p:txBody>
      </p:sp>
      <p:sp>
        <p:nvSpPr>
          <p:cNvPr id="93" name="Arrotonda angolo diagonale rettangolo 92"/>
          <p:cNvSpPr/>
          <p:nvPr/>
        </p:nvSpPr>
        <p:spPr>
          <a:xfrm>
            <a:off x="8215306" y="0"/>
            <a:ext cx="928694" cy="357190"/>
          </a:xfrm>
          <a:prstGeom prst="round2Diag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 smtClean="0">
                <a:solidFill>
                  <a:schemeClr val="tx1"/>
                </a:solidFill>
              </a:rPr>
              <a:t>Plugin</a:t>
            </a:r>
            <a:endParaRPr lang="it-IT" b="1">
              <a:solidFill>
                <a:schemeClr val="tx1"/>
              </a:solidFill>
            </a:endParaRPr>
          </a:p>
        </p:txBody>
      </p:sp>
      <p:cxnSp>
        <p:nvCxnSpPr>
          <p:cNvPr id="95" name="Connettore 7 94"/>
          <p:cNvCxnSpPr>
            <a:stCxn id="92" idx="1"/>
            <a:endCxn id="90" idx="0"/>
          </p:cNvCxnSpPr>
          <p:nvPr/>
        </p:nvCxnSpPr>
        <p:spPr>
          <a:xfrm rot="16200000" flipH="1">
            <a:off x="7656946" y="379772"/>
            <a:ext cx="660018" cy="900557"/>
          </a:xfrm>
          <a:prstGeom prst="curvedConnector3">
            <a:avLst>
              <a:gd name="adj1" fmla="val 50000"/>
            </a:avLst>
          </a:prstGeom>
          <a:ln>
            <a:prstDash val="solid"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Connettore 7 96"/>
          <p:cNvCxnSpPr>
            <a:stCxn id="91" idx="0"/>
            <a:endCxn id="93" idx="1"/>
          </p:cNvCxnSpPr>
          <p:nvPr/>
        </p:nvCxnSpPr>
        <p:spPr>
          <a:xfrm rot="5400000" flipH="1" flipV="1">
            <a:off x="8304646" y="642178"/>
            <a:ext cx="659994" cy="90019"/>
          </a:xfrm>
          <a:prstGeom prst="curvedConnector3">
            <a:avLst>
              <a:gd name="adj1" fmla="val 50000"/>
            </a:avLst>
          </a:prstGeom>
          <a:ln>
            <a:prstDash val="solid"/>
            <a:headEnd type="oval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Connettore 1 102"/>
          <p:cNvCxnSpPr>
            <a:stCxn id="90" idx="2"/>
            <a:endCxn id="89" idx="0"/>
          </p:cNvCxnSpPr>
          <p:nvPr/>
        </p:nvCxnSpPr>
        <p:spPr>
          <a:xfrm rot="5400000">
            <a:off x="8352684" y="1629938"/>
            <a:ext cx="125800" cy="433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CasellaDiTesto 103"/>
          <p:cNvSpPr txBox="1"/>
          <p:nvPr/>
        </p:nvSpPr>
        <p:spPr>
          <a:xfrm>
            <a:off x="0" y="500042"/>
            <a:ext cx="2285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err="1" smtClean="0"/>
              <a:t>Componenti</a:t>
            </a:r>
            <a:r>
              <a:rPr lang="en-US" sz="2800" smtClean="0"/>
              <a:t> </a:t>
            </a:r>
          </a:p>
          <a:p>
            <a:pPr algn="ctr"/>
            <a:r>
              <a:rPr lang="en-US" sz="2800" err="1" smtClean="0"/>
              <a:t>VisualNetkit</a:t>
            </a:r>
            <a:endParaRPr lang="it-IT" sz="2800"/>
          </a:p>
        </p:txBody>
      </p:sp>
      <p:sp>
        <p:nvSpPr>
          <p:cNvPr id="105" name="CasellaDiTesto 104"/>
          <p:cNvSpPr txBox="1"/>
          <p:nvPr/>
        </p:nvSpPr>
        <p:spPr>
          <a:xfrm>
            <a:off x="0" y="1571612"/>
            <a:ext cx="2285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smtClean="0"/>
              <a:t>Prima </a:t>
            </a:r>
            <a:r>
              <a:rPr lang="en-US" sz="2000" err="1" smtClean="0"/>
              <a:t>soluzione</a:t>
            </a:r>
            <a:r>
              <a:rPr lang="en-US" sz="2000" smtClean="0"/>
              <a:t> </a:t>
            </a:r>
            <a:r>
              <a:rPr lang="it-IT" sz="2000" smtClean="0"/>
              <a:t> monolitica</a:t>
            </a:r>
          </a:p>
        </p:txBody>
      </p:sp>
      <p:sp>
        <p:nvSpPr>
          <p:cNvPr id="107" name="CasellaDiTesto 106"/>
          <p:cNvSpPr txBox="1"/>
          <p:nvPr/>
        </p:nvSpPr>
        <p:spPr>
          <a:xfrm>
            <a:off x="0" y="2428868"/>
            <a:ext cx="22859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err="1" smtClean="0"/>
              <a:t>Introduzione</a:t>
            </a:r>
            <a:r>
              <a:rPr lang="en-US" sz="2000" smtClean="0"/>
              <a:t> del </a:t>
            </a:r>
            <a:r>
              <a:rPr lang="en-US" sz="2000" err="1" smtClean="0"/>
              <a:t>plugin</a:t>
            </a:r>
            <a:r>
              <a:rPr lang="en-US" sz="2000" smtClean="0"/>
              <a:t> framework e </a:t>
            </a:r>
            <a:r>
              <a:rPr lang="en-US" sz="2000" err="1" smtClean="0"/>
              <a:t>aumento</a:t>
            </a:r>
            <a:r>
              <a:rPr lang="en-US" sz="2000" smtClean="0"/>
              <a:t> </a:t>
            </a:r>
            <a:r>
              <a:rPr lang="en-US" sz="2000" err="1" smtClean="0"/>
              <a:t>della</a:t>
            </a:r>
            <a:r>
              <a:rPr lang="en-US" sz="2000" smtClean="0"/>
              <a:t> </a:t>
            </a:r>
            <a:r>
              <a:rPr lang="en-US" sz="2000" err="1" smtClean="0"/>
              <a:t>flessibilità</a:t>
            </a:r>
            <a:endParaRPr lang="en-US" sz="2000" smtClean="0"/>
          </a:p>
        </p:txBody>
      </p:sp>
      <p:sp>
        <p:nvSpPr>
          <p:cNvPr id="108" name="CasellaDiTesto 107"/>
          <p:cNvSpPr txBox="1"/>
          <p:nvPr/>
        </p:nvSpPr>
        <p:spPr>
          <a:xfrm>
            <a:off x="0" y="4214818"/>
            <a:ext cx="2285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err="1" smtClean="0"/>
              <a:t>Estensione</a:t>
            </a:r>
            <a:r>
              <a:rPr lang="en-US" sz="2000" smtClean="0"/>
              <a:t> </a:t>
            </a:r>
            <a:r>
              <a:rPr lang="en-US" sz="2000" err="1" smtClean="0"/>
              <a:t>delle</a:t>
            </a:r>
            <a:r>
              <a:rPr lang="en-US" sz="2000" smtClean="0"/>
              <a:t> property </a:t>
            </a:r>
            <a:r>
              <a:rPr lang="en-US" sz="2000" err="1" smtClean="0"/>
              <a:t>dei</a:t>
            </a:r>
            <a:r>
              <a:rPr lang="en-US" sz="2000" smtClean="0"/>
              <a:t> </a:t>
            </a:r>
            <a:r>
              <a:rPr lang="en-US" sz="2000" err="1" smtClean="0"/>
              <a:t>plugin</a:t>
            </a:r>
            <a:r>
              <a:rPr lang="en-US" sz="2000" smtClean="0"/>
              <a:t>. </a:t>
            </a:r>
            <a:r>
              <a:rPr lang="en-US" sz="2000" err="1" smtClean="0"/>
              <a:t>Pieno</a:t>
            </a:r>
            <a:r>
              <a:rPr lang="en-US" sz="2000" smtClean="0"/>
              <a:t> </a:t>
            </a:r>
            <a:r>
              <a:rPr lang="en-US" sz="2000" err="1" smtClean="0"/>
              <a:t>supporto</a:t>
            </a:r>
            <a:r>
              <a:rPr lang="en-US" sz="2000" smtClean="0"/>
              <a:t> </a:t>
            </a:r>
            <a:r>
              <a:rPr lang="en-US" sz="2000" err="1" smtClean="0"/>
              <a:t>alle</a:t>
            </a:r>
            <a:r>
              <a:rPr lang="en-US" sz="2000" smtClean="0"/>
              <a:t> </a:t>
            </a:r>
            <a:r>
              <a:rPr lang="en-US" sz="2000" err="1" smtClean="0"/>
              <a:t>configurazioni</a:t>
            </a:r>
            <a:r>
              <a:rPr lang="en-US" sz="2000" smtClean="0"/>
              <a:t> </a:t>
            </a:r>
            <a:r>
              <a:rPr lang="en-US" sz="2000" err="1" smtClean="0"/>
              <a:t>avanzate</a:t>
            </a:r>
            <a:r>
              <a:rPr lang="en-US" sz="2000" smtClean="0"/>
              <a:t>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89" grpId="0" animBg="1"/>
      <p:bldP spid="91" grpId="0" animBg="1"/>
      <p:bldP spid="90" grpId="0" animBg="1"/>
      <p:bldP spid="92" grpId="0" animBg="1"/>
      <p:bldP spid="93" grpId="0" animBg="1"/>
      <p:bldP spid="107" grpId="0"/>
      <p:bldP spid="10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Cosa</a:t>
            </a:r>
            <a:r>
              <a:rPr lang="en-US" sz="3600" dirty="0" smtClean="0"/>
              <a:t> </a:t>
            </a:r>
            <a:r>
              <a:rPr lang="en-US" sz="3600" dirty="0" err="1" smtClean="0"/>
              <a:t>offre</a:t>
            </a:r>
            <a:r>
              <a:rPr lang="en-US" sz="3600" dirty="0" smtClean="0"/>
              <a:t> un Plug-In</a:t>
            </a:r>
            <a:endParaRPr lang="it-IT" sz="3600" dirty="0"/>
          </a:p>
        </p:txBody>
      </p:sp>
      <p:graphicFrame>
        <p:nvGraphicFramePr>
          <p:cNvPr id="10" name="Diagramma 9"/>
          <p:cNvGraphicFramePr/>
          <p:nvPr/>
        </p:nvGraphicFramePr>
        <p:xfrm>
          <a:off x="214282" y="785794"/>
          <a:ext cx="8715436" cy="542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err="1" smtClean="0"/>
              <a:t>VisualNetkit</a:t>
            </a:r>
            <a:r>
              <a:rPr lang="en-US" sz="3600" smtClean="0"/>
              <a:t>: </a:t>
            </a:r>
            <a:r>
              <a:rPr lang="en-US" sz="3600" err="1" smtClean="0"/>
              <a:t>creazione</a:t>
            </a:r>
            <a:r>
              <a:rPr lang="en-US" sz="3600" smtClean="0"/>
              <a:t> </a:t>
            </a:r>
            <a:r>
              <a:rPr lang="en-US" sz="3600" err="1" smtClean="0"/>
              <a:t>di</a:t>
            </a:r>
            <a:r>
              <a:rPr lang="en-US" sz="3600" smtClean="0"/>
              <a:t> un Lab</a:t>
            </a:r>
            <a:endParaRPr lang="it-IT" sz="3600"/>
          </a:p>
        </p:txBody>
      </p:sp>
      <p:pic>
        <p:nvPicPr>
          <p:cNvPr id="11" name="Immagine 10" descr="vnetkit_exampl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60" y="581079"/>
            <a:ext cx="7454681" cy="56958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Freccia a destra 14"/>
          <p:cNvSpPr/>
          <p:nvPr/>
        </p:nvSpPr>
        <p:spPr>
          <a:xfrm rot="19012499">
            <a:off x="252171" y="1283212"/>
            <a:ext cx="785786" cy="42137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vnetkit_example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90" y="573427"/>
            <a:ext cx="6429420" cy="5711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Freccia a destra 16"/>
          <p:cNvSpPr/>
          <p:nvPr/>
        </p:nvSpPr>
        <p:spPr>
          <a:xfrm rot="14082999">
            <a:off x="3792217" y="1231840"/>
            <a:ext cx="785786" cy="42137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/>
          <p:cNvSpPr/>
          <p:nvPr/>
        </p:nvSpPr>
        <p:spPr>
          <a:xfrm rot="14082999">
            <a:off x="1791952" y="5375243"/>
            <a:ext cx="785786" cy="42137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 descr="vnetkit_example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4" y="571480"/>
            <a:ext cx="7429552" cy="56766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0" name="Picture 2" descr="C:\Documents and Settings\slux\Desktop\presentazione_tesi\images\vnetkit_property_evolutio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5552" y="1143649"/>
            <a:ext cx="8732896" cy="4570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err="1" smtClean="0"/>
              <a:t>VisualNetkit</a:t>
            </a:r>
            <a:r>
              <a:rPr lang="en-US" sz="3600" smtClean="0"/>
              <a:t>: </a:t>
            </a:r>
            <a:r>
              <a:rPr lang="en-US" sz="3600" err="1" smtClean="0"/>
              <a:t>altre</a:t>
            </a:r>
            <a:r>
              <a:rPr lang="en-US" sz="3600" smtClean="0"/>
              <a:t> </a:t>
            </a:r>
            <a:r>
              <a:rPr lang="en-US" sz="3600" err="1" smtClean="0"/>
              <a:t>caratteristiche</a:t>
            </a:r>
            <a:endParaRPr lang="it-IT" sz="3600"/>
          </a:p>
        </p:txBody>
      </p:sp>
      <p:pic>
        <p:nvPicPr>
          <p:cNvPr id="10" name="Immagine 9" descr="visual-netkit-on-windowsX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08" y="642918"/>
            <a:ext cx="7679585" cy="5224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sellaDiTesto 10"/>
          <p:cNvSpPr txBox="1"/>
          <p:nvPr/>
        </p:nvSpPr>
        <p:spPr>
          <a:xfrm>
            <a:off x="1535885" y="5929330"/>
            <a:ext cx="6072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 smtClean="0"/>
              <a:t>Portabilità</a:t>
            </a:r>
            <a:r>
              <a:rPr lang="en-US" sz="2000" b="1" smtClean="0"/>
              <a:t>: Linux – Windows (XP/Vista) – Mac OSX</a:t>
            </a:r>
            <a:endParaRPr lang="it-IT" sz="2000" b="1"/>
          </a:p>
        </p:txBody>
      </p:sp>
      <p:pic>
        <p:nvPicPr>
          <p:cNvPr id="1026" name="Picture 2" descr="C:\Documents and Settings\slux\Desktop\presentazione_tesi\images\visualnetkit_edito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1274" y="928670"/>
            <a:ext cx="8481452" cy="4572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CasellaDiTesto 11"/>
          <p:cNvSpPr txBox="1"/>
          <p:nvPr/>
        </p:nvSpPr>
        <p:spPr>
          <a:xfrm>
            <a:off x="1535885" y="5929330"/>
            <a:ext cx="6072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Editor </a:t>
            </a:r>
            <a:r>
              <a:rPr lang="en-US" sz="2000" b="1" err="1" smtClean="0"/>
              <a:t>testuale</a:t>
            </a:r>
            <a:r>
              <a:rPr lang="en-US" sz="2000" b="1" smtClean="0"/>
              <a:t> con Syntax Highlighting</a:t>
            </a:r>
            <a:endParaRPr lang="it-IT" sz="2000" b="1"/>
          </a:p>
        </p:txBody>
      </p:sp>
      <p:pic>
        <p:nvPicPr>
          <p:cNvPr id="1027" name="Picture 3" descr="C:\Documents and Settings\slux\Desktop\presentazione_tesi\images\visual_netkit_zoom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714356"/>
            <a:ext cx="6858048" cy="52399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CasellaDiTesto 12"/>
          <p:cNvSpPr txBox="1"/>
          <p:nvPr/>
        </p:nvSpPr>
        <p:spPr>
          <a:xfrm>
            <a:off x="1714480" y="6000768"/>
            <a:ext cx="6072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 smtClean="0"/>
              <a:t>Grafica</a:t>
            </a:r>
            <a:r>
              <a:rPr lang="en-US" sz="2000" b="1" smtClean="0"/>
              <a:t> </a:t>
            </a:r>
            <a:r>
              <a:rPr lang="en-US" sz="2000" b="1" err="1" smtClean="0"/>
              <a:t>basata</a:t>
            </a:r>
            <a:r>
              <a:rPr lang="en-US" sz="2000" b="1" smtClean="0"/>
              <a:t> </a:t>
            </a:r>
            <a:r>
              <a:rPr lang="en-US" sz="2000" b="1" err="1" smtClean="0"/>
              <a:t>su</a:t>
            </a:r>
            <a:r>
              <a:rPr lang="en-US" sz="2000" b="1" smtClean="0"/>
              <a:t> SVG</a:t>
            </a:r>
            <a:endParaRPr lang="it-IT" sz="2000" b="1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err="1" smtClean="0"/>
              <a:t>Conclusioni</a:t>
            </a:r>
            <a:r>
              <a:rPr lang="en-US" sz="3600" smtClean="0"/>
              <a:t> e </a:t>
            </a:r>
            <a:r>
              <a:rPr lang="en-US" sz="3600" err="1" smtClean="0"/>
              <a:t>sviluppi</a:t>
            </a:r>
            <a:r>
              <a:rPr lang="en-US" sz="3600" smtClean="0"/>
              <a:t> </a:t>
            </a:r>
            <a:r>
              <a:rPr lang="en-US" sz="3600" err="1" smtClean="0"/>
              <a:t>futuri</a:t>
            </a:r>
            <a:endParaRPr lang="it-IT" sz="3600"/>
          </a:p>
        </p:txBody>
      </p:sp>
      <p:graphicFrame>
        <p:nvGraphicFramePr>
          <p:cNvPr id="10" name="Diagramma 9"/>
          <p:cNvGraphicFramePr/>
          <p:nvPr/>
        </p:nvGraphicFramePr>
        <p:xfrm>
          <a:off x="214282" y="785794"/>
          <a:ext cx="8715436" cy="542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>
          <a:xfrm>
            <a:off x="3107537" y="500042"/>
            <a:ext cx="2928926" cy="742954"/>
          </a:xfrm>
        </p:spPr>
        <p:txBody>
          <a:bodyPr>
            <a:noAutofit/>
          </a:bodyPr>
          <a:lstStyle/>
          <a:p>
            <a:r>
              <a:rPr lang="en-US" smtClean="0"/>
              <a:t>Roadmap</a:t>
            </a:r>
            <a:endParaRPr lang="it-IT"/>
          </a:p>
        </p:txBody>
      </p: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pic>
        <p:nvPicPr>
          <p:cNvPr id="9" name="Immagine 8" descr="lan_cable.jpg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43636" y="-142900"/>
            <a:ext cx="2786050" cy="20895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0" name="CasellaDiTesto 9"/>
          <p:cNvSpPr txBox="1"/>
          <p:nvPr/>
        </p:nvSpPr>
        <p:spPr>
          <a:xfrm>
            <a:off x="214282" y="1071546"/>
            <a:ext cx="864399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Sistemi</a:t>
            </a:r>
            <a:r>
              <a:rPr lang="en-US" sz="2800" smtClean="0"/>
              <a:t> </a:t>
            </a:r>
            <a:r>
              <a:rPr lang="en-US" sz="2800" err="1" smtClean="0"/>
              <a:t>di</a:t>
            </a:r>
            <a:r>
              <a:rPr lang="en-US" sz="2800" smtClean="0"/>
              <a:t> </a:t>
            </a:r>
            <a:r>
              <a:rPr lang="en-US" sz="2800" err="1" smtClean="0"/>
              <a:t>emulazione</a:t>
            </a:r>
            <a:endParaRPr lang="en-US" sz="2800" smtClean="0"/>
          </a:p>
          <a:p>
            <a:pPr marL="0"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Complessità</a:t>
            </a:r>
            <a:r>
              <a:rPr lang="en-US" sz="2800" smtClean="0"/>
              <a:t> </a:t>
            </a:r>
            <a:r>
              <a:rPr lang="en-US" sz="2800" err="1" smtClean="0"/>
              <a:t>delle</a:t>
            </a:r>
            <a:r>
              <a:rPr lang="en-US" sz="2800" smtClean="0"/>
              <a:t> </a:t>
            </a:r>
            <a:r>
              <a:rPr lang="en-US" sz="2800" err="1" smtClean="0"/>
              <a:t>configurazioni</a:t>
            </a:r>
            <a:endParaRPr lang="en-US" sz="2800" smtClean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Ambienti</a:t>
            </a:r>
            <a:r>
              <a:rPr lang="en-US" sz="2800" smtClean="0"/>
              <a:t> </a:t>
            </a:r>
            <a:r>
              <a:rPr lang="en-US" sz="2800" err="1" smtClean="0"/>
              <a:t>di</a:t>
            </a:r>
            <a:r>
              <a:rPr lang="en-US" sz="2800" smtClean="0"/>
              <a:t> </a:t>
            </a:r>
            <a:r>
              <a:rPr lang="en-US" sz="2800" err="1" smtClean="0"/>
              <a:t>configurazione</a:t>
            </a:r>
            <a:r>
              <a:rPr lang="en-US" sz="2800" smtClean="0"/>
              <a:t> a </a:t>
            </a:r>
            <a:r>
              <a:rPr lang="en-US" sz="2800" err="1" smtClean="0"/>
              <a:t>supporto</a:t>
            </a:r>
            <a:r>
              <a:rPr lang="en-US" sz="2800" smtClean="0"/>
              <a:t> </a:t>
            </a:r>
            <a:r>
              <a:rPr lang="en-US" sz="2800" err="1" smtClean="0"/>
              <a:t>dell’utente</a:t>
            </a:r>
            <a:endParaRPr lang="en-US" sz="280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VisualNetkit</a:t>
            </a:r>
            <a:endParaRPr lang="en-US" sz="2800" smtClean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Problemi</a:t>
            </a:r>
            <a:r>
              <a:rPr lang="en-US" sz="2800" smtClean="0"/>
              <a:t> </a:t>
            </a:r>
            <a:r>
              <a:rPr lang="en-US" sz="2800" err="1" smtClean="0"/>
              <a:t>di</a:t>
            </a:r>
            <a:r>
              <a:rPr lang="en-US" sz="2800" smtClean="0"/>
              <a:t> </a:t>
            </a:r>
            <a:r>
              <a:rPr lang="en-US" sz="2800" err="1" smtClean="0"/>
              <a:t>una</a:t>
            </a:r>
            <a:r>
              <a:rPr lang="en-US" sz="2800" smtClean="0"/>
              <a:t> </a:t>
            </a:r>
            <a:r>
              <a:rPr lang="en-US" sz="2800" err="1" smtClean="0"/>
              <a:t>struttura</a:t>
            </a:r>
            <a:r>
              <a:rPr lang="en-US" sz="2800" smtClean="0"/>
              <a:t> </a:t>
            </a:r>
            <a:r>
              <a:rPr lang="en-US" sz="2800" err="1" smtClean="0"/>
              <a:t>monolitica</a:t>
            </a:r>
            <a:endParaRPr lang="en-US" sz="2800" smtClean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Introduzione</a:t>
            </a:r>
            <a:r>
              <a:rPr lang="en-US" sz="2800" smtClean="0"/>
              <a:t> </a:t>
            </a:r>
            <a:r>
              <a:rPr lang="en-US" sz="2800" err="1" smtClean="0"/>
              <a:t>dei</a:t>
            </a:r>
            <a:r>
              <a:rPr lang="en-US" sz="2800" smtClean="0"/>
              <a:t> Plug-In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L’evoluzione</a:t>
            </a:r>
            <a:r>
              <a:rPr lang="en-US" sz="2800" smtClean="0"/>
              <a:t> del Plug-In Framework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Strumenti</a:t>
            </a:r>
            <a:r>
              <a:rPr lang="en-US" sz="2800" smtClean="0"/>
              <a:t> </a:t>
            </a:r>
            <a:r>
              <a:rPr lang="en-US" sz="2800" err="1" smtClean="0"/>
              <a:t>utilizzati</a:t>
            </a:r>
            <a:r>
              <a:rPr lang="en-US" sz="2800" smtClean="0"/>
              <a:t> e </a:t>
            </a:r>
            <a:r>
              <a:rPr lang="en-US" sz="2800" err="1" smtClean="0"/>
              <a:t>svilupi</a:t>
            </a:r>
            <a:r>
              <a:rPr lang="en-US" sz="2800" smtClean="0"/>
              <a:t> </a:t>
            </a:r>
            <a:r>
              <a:rPr lang="en-US" sz="2800" err="1" smtClean="0"/>
              <a:t>futuri</a:t>
            </a:r>
            <a:endParaRPr lang="en-US" sz="280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1839505" y="500042"/>
            <a:ext cx="5464991" cy="742954"/>
          </a:xfrm>
        </p:spPr>
        <p:txBody>
          <a:bodyPr>
            <a:noAutofit/>
          </a:bodyPr>
          <a:lstStyle/>
          <a:p>
            <a:r>
              <a:rPr lang="en-US" err="1" smtClean="0"/>
              <a:t>Sistemi</a:t>
            </a:r>
            <a:r>
              <a:rPr lang="en-US" smtClean="0"/>
              <a:t> </a:t>
            </a:r>
            <a:r>
              <a:rPr lang="en-US" err="1" smtClean="0"/>
              <a:t>di</a:t>
            </a:r>
            <a:r>
              <a:rPr lang="en-US" smtClean="0"/>
              <a:t> </a:t>
            </a:r>
            <a:r>
              <a:rPr lang="en-US" err="1" smtClean="0"/>
              <a:t>emulazione</a:t>
            </a:r>
            <a:endParaRPr lang="it-IT"/>
          </a:p>
        </p:txBody>
      </p:sp>
      <p:sp>
        <p:nvSpPr>
          <p:cNvPr id="10" name="Rettangolo arrotondato 9"/>
          <p:cNvSpPr/>
          <p:nvPr/>
        </p:nvSpPr>
        <p:spPr>
          <a:xfrm>
            <a:off x="214282" y="1928802"/>
            <a:ext cx="2571768" cy="100013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err="1" smtClean="0">
                <a:solidFill>
                  <a:schemeClr val="tx1"/>
                </a:solidFill>
              </a:rPr>
              <a:t>NetKit</a:t>
            </a:r>
            <a:endParaRPr lang="it-IT" sz="4000">
              <a:solidFill>
                <a:schemeClr val="tx1"/>
              </a:solidFill>
            </a:endParaRPr>
          </a:p>
        </p:txBody>
      </p:sp>
      <p:sp>
        <p:nvSpPr>
          <p:cNvPr id="14" name="Rettangolo arrotondato 13"/>
          <p:cNvSpPr/>
          <p:nvPr/>
        </p:nvSpPr>
        <p:spPr>
          <a:xfrm>
            <a:off x="2071670" y="3357562"/>
            <a:ext cx="2571768" cy="100013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err="1" smtClean="0">
                <a:solidFill>
                  <a:schemeClr val="tx1"/>
                </a:solidFill>
              </a:rPr>
              <a:t>VnUML</a:t>
            </a:r>
            <a:endParaRPr lang="en-US" sz="4000" smtClean="0">
              <a:solidFill>
                <a:schemeClr val="tx1"/>
              </a:solidFill>
            </a:endParaRPr>
          </a:p>
        </p:txBody>
      </p:sp>
      <p:sp>
        <p:nvSpPr>
          <p:cNvPr id="15" name="Rettangolo arrotondato 14"/>
          <p:cNvSpPr/>
          <p:nvPr/>
        </p:nvSpPr>
        <p:spPr>
          <a:xfrm>
            <a:off x="5715008" y="3357562"/>
            <a:ext cx="2571768" cy="100013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err="1" smtClean="0">
                <a:solidFill>
                  <a:schemeClr val="tx1"/>
                </a:solidFill>
              </a:rPr>
              <a:t>Imunes</a:t>
            </a:r>
            <a:endParaRPr lang="en-US" sz="4000" smtClean="0">
              <a:solidFill>
                <a:schemeClr val="tx1"/>
              </a:solidFill>
            </a:endParaRPr>
          </a:p>
        </p:txBody>
      </p:sp>
      <p:sp>
        <p:nvSpPr>
          <p:cNvPr id="16" name="Rettangolo arrotondato 15"/>
          <p:cNvSpPr/>
          <p:nvPr/>
        </p:nvSpPr>
        <p:spPr>
          <a:xfrm>
            <a:off x="3857620" y="1928802"/>
            <a:ext cx="2571768" cy="100013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err="1" smtClean="0">
                <a:solidFill>
                  <a:schemeClr val="tx1"/>
                </a:solidFill>
              </a:rPr>
              <a:t>MarionNet</a:t>
            </a:r>
            <a:endParaRPr lang="en-US" sz="4000" smtClean="0">
              <a:solidFill>
                <a:schemeClr val="tx1"/>
              </a:solidFill>
            </a:endParaRPr>
          </a:p>
        </p:txBody>
      </p:sp>
      <p:sp>
        <p:nvSpPr>
          <p:cNvPr id="17" name="Rettangolo arrotondato 16"/>
          <p:cNvSpPr/>
          <p:nvPr/>
        </p:nvSpPr>
        <p:spPr>
          <a:xfrm>
            <a:off x="4143372" y="4786322"/>
            <a:ext cx="2571768" cy="100013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err="1" smtClean="0">
                <a:solidFill>
                  <a:schemeClr val="tx1"/>
                </a:solidFill>
              </a:rPr>
              <a:t>Qemu</a:t>
            </a:r>
            <a:endParaRPr lang="en-US" sz="2800" smtClean="0">
              <a:solidFill>
                <a:schemeClr val="tx1"/>
              </a:solidFill>
            </a:endParaRPr>
          </a:p>
          <a:p>
            <a:pPr algn="ctr"/>
            <a:r>
              <a:rPr lang="en-US" sz="2800" smtClean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3857620" y="4000504"/>
            <a:ext cx="45372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err="1" smtClean="0"/>
              <a:t>Analizziamo</a:t>
            </a:r>
            <a:r>
              <a:rPr lang="en-US" sz="3200" smtClean="0"/>
              <a:t> la </a:t>
            </a:r>
            <a:r>
              <a:rPr lang="en-US" sz="3200" err="1" smtClean="0"/>
              <a:t>struttura</a:t>
            </a:r>
            <a:r>
              <a:rPr lang="en-US" sz="3200" smtClean="0"/>
              <a:t> </a:t>
            </a:r>
            <a:r>
              <a:rPr lang="en-US" sz="3200" err="1" smtClean="0"/>
              <a:t>di</a:t>
            </a:r>
            <a:endParaRPr lang="en-US" sz="3200" smtClean="0"/>
          </a:p>
          <a:p>
            <a:pPr algn="ctr"/>
            <a:r>
              <a:rPr lang="en-US" sz="3200" smtClean="0"/>
              <a:t>un </a:t>
            </a:r>
            <a:r>
              <a:rPr lang="en-US" sz="3200" err="1" smtClean="0"/>
              <a:t>laboratorio</a:t>
            </a:r>
            <a:r>
              <a:rPr lang="en-US" sz="3200" smtClean="0"/>
              <a:t> </a:t>
            </a:r>
            <a:r>
              <a:rPr lang="en-US" sz="3200" err="1" smtClean="0"/>
              <a:t>di</a:t>
            </a:r>
            <a:r>
              <a:rPr lang="en-US" sz="3200" smtClean="0"/>
              <a:t> </a:t>
            </a:r>
            <a:r>
              <a:rPr lang="en-US" sz="3200" err="1" smtClean="0"/>
              <a:t>NetKit</a:t>
            </a:r>
            <a:endParaRPr lang="it-IT" sz="3200"/>
          </a:p>
        </p:txBody>
      </p:sp>
      <p:sp>
        <p:nvSpPr>
          <p:cNvPr id="12" name="Freccia a destra 11"/>
          <p:cNvSpPr/>
          <p:nvPr/>
        </p:nvSpPr>
        <p:spPr>
          <a:xfrm rot="2606951">
            <a:off x="2680544" y="3063892"/>
            <a:ext cx="1357322" cy="85725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1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lab_topolo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02" y="714356"/>
            <a:ext cx="6851196" cy="548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742954"/>
          </a:xfrm>
        </p:spPr>
        <p:txBody>
          <a:bodyPr>
            <a:noAutofit/>
          </a:bodyPr>
          <a:lstStyle/>
          <a:p>
            <a:r>
              <a:rPr lang="en-US" sz="3000" err="1" smtClean="0"/>
              <a:t>Complessit</a:t>
            </a:r>
            <a:r>
              <a:rPr lang="it-IT" sz="3000" smtClean="0"/>
              <a:t>à</a:t>
            </a:r>
            <a:r>
              <a:rPr lang="en-US" sz="3000" smtClean="0"/>
              <a:t> </a:t>
            </a:r>
            <a:r>
              <a:rPr lang="en-US" sz="3000" err="1" smtClean="0"/>
              <a:t>delle</a:t>
            </a:r>
            <a:r>
              <a:rPr lang="en-US" sz="3000" smtClean="0"/>
              <a:t> </a:t>
            </a:r>
            <a:r>
              <a:rPr lang="en-US" sz="3000" err="1" smtClean="0"/>
              <a:t>configurazioni</a:t>
            </a:r>
            <a:r>
              <a:rPr lang="en-US" sz="3000" smtClean="0"/>
              <a:t> </a:t>
            </a:r>
            <a:r>
              <a:rPr lang="en-US" sz="3000" err="1" smtClean="0"/>
              <a:t>avanzate</a:t>
            </a:r>
            <a:endParaRPr lang="it-IT" sz="3000"/>
          </a:p>
        </p:txBody>
      </p:sp>
      <p:pic>
        <p:nvPicPr>
          <p:cNvPr id="12" name="Immagine 11" descr="lab_topolo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285860"/>
            <a:ext cx="2916495" cy="233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magine 12" descr="lab_struct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54" y="714356"/>
            <a:ext cx="1857388" cy="5633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sp>
        <p:nvSpPr>
          <p:cNvPr id="18" name="Freccia curva 17"/>
          <p:cNvSpPr/>
          <p:nvPr/>
        </p:nvSpPr>
        <p:spPr>
          <a:xfrm flipV="1">
            <a:off x="1214414" y="4000504"/>
            <a:ext cx="1857388" cy="1571636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0" name="Immagine 9" descr="lab_con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818" y="2035773"/>
            <a:ext cx="3488731" cy="2786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 descr="startu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827" y="1500174"/>
            <a:ext cx="3500430" cy="63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 descr="startup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537" y="5572140"/>
            <a:ext cx="3461011" cy="599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 descr="startup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827" y="4857760"/>
            <a:ext cx="3500430" cy="559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 descr="startup3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3537" y="785794"/>
            <a:ext cx="3461011" cy="567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magine 18" descr="daemon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4866" y="2257420"/>
            <a:ext cx="3733814" cy="1776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magine 19" descr="daemon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7266" y="2409820"/>
            <a:ext cx="3733814" cy="1776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daemon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9666" y="2562220"/>
            <a:ext cx="3733814" cy="1776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magine 21" descr="daemon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2066" y="2714620"/>
            <a:ext cx="3733814" cy="1776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magine 22" descr="bgpd3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910" y="714356"/>
            <a:ext cx="3409950" cy="405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magine 23" descr="bgpd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0430" y="1142984"/>
            <a:ext cx="3390900" cy="4048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magine 24" descr="bgpd1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7158" y="2786058"/>
            <a:ext cx="2743200" cy="339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Immagine 25" descr="bgpd2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86446" y="2928934"/>
            <a:ext cx="2571750" cy="3400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800" decel="10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800" decel="10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8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800" decel="10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800" decel="10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000"/>
                            </p:stCondLst>
                            <p:childTnLst>
                              <p:par>
                                <p:cTn id="13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800" decel="10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742954"/>
          </a:xfrm>
        </p:spPr>
        <p:txBody>
          <a:bodyPr>
            <a:noAutofit/>
          </a:bodyPr>
          <a:lstStyle/>
          <a:p>
            <a:r>
              <a:rPr lang="en-US" sz="3600" smtClean="0"/>
              <a:t>Se </a:t>
            </a:r>
            <a:r>
              <a:rPr lang="en-US" sz="3600" err="1" smtClean="0"/>
              <a:t>il</a:t>
            </a:r>
            <a:r>
              <a:rPr lang="en-US" sz="3600" smtClean="0"/>
              <a:t> </a:t>
            </a:r>
            <a:r>
              <a:rPr lang="en-US" sz="3600" err="1" smtClean="0"/>
              <a:t>laboratorio</a:t>
            </a:r>
            <a:r>
              <a:rPr lang="en-US" sz="3600" smtClean="0"/>
              <a:t> fosse </a:t>
            </a:r>
            <a:r>
              <a:rPr lang="en-US" sz="3600" err="1" smtClean="0"/>
              <a:t>questo</a:t>
            </a:r>
            <a:r>
              <a:rPr lang="en-US" sz="3600" smtClean="0"/>
              <a:t>?</a:t>
            </a:r>
            <a:endParaRPr lang="it-IT" sz="3600"/>
          </a:p>
        </p:txBody>
      </p:sp>
      <p:pic>
        <p:nvPicPr>
          <p:cNvPr id="27" name="Immagine 26" descr="big_la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16" y="642918"/>
            <a:ext cx="8077768" cy="57150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err="1" smtClean="0"/>
              <a:t>Configurazione</a:t>
            </a:r>
            <a:r>
              <a:rPr lang="en-US" sz="3600" smtClean="0"/>
              <a:t> </a:t>
            </a:r>
            <a:r>
              <a:rPr lang="en-US" sz="3600" err="1" smtClean="0"/>
              <a:t>Avanzata</a:t>
            </a:r>
            <a:endParaRPr lang="it-IT" sz="3600"/>
          </a:p>
        </p:txBody>
      </p:sp>
      <p:graphicFrame>
        <p:nvGraphicFramePr>
          <p:cNvPr id="11" name="Diagramma 10"/>
          <p:cNvGraphicFramePr/>
          <p:nvPr/>
        </p:nvGraphicFramePr>
        <p:xfrm>
          <a:off x="285720" y="1285860"/>
          <a:ext cx="8643998" cy="4175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571480"/>
          </a:xfrm>
        </p:spPr>
        <p:txBody>
          <a:bodyPr>
            <a:noAutofit/>
          </a:bodyPr>
          <a:lstStyle/>
          <a:p>
            <a:r>
              <a:rPr lang="en-US" sz="3600" err="1" smtClean="0"/>
              <a:t>Configurazione</a:t>
            </a:r>
            <a:r>
              <a:rPr lang="en-US" sz="3600" smtClean="0"/>
              <a:t> </a:t>
            </a:r>
            <a:r>
              <a:rPr lang="en-US" sz="3600" err="1" smtClean="0"/>
              <a:t>Avanzata</a:t>
            </a:r>
            <a:endParaRPr lang="it-IT" sz="3600"/>
          </a:p>
        </p:txBody>
      </p:sp>
      <p:pic>
        <p:nvPicPr>
          <p:cNvPr id="10" name="Immagine 9" descr="bgp_conf_schem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8" y="642918"/>
            <a:ext cx="3527883" cy="5572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asellaDiTesto 11"/>
          <p:cNvSpPr txBox="1"/>
          <p:nvPr/>
        </p:nvSpPr>
        <p:spPr>
          <a:xfrm>
            <a:off x="214282" y="785794"/>
            <a:ext cx="4929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smtClean="0"/>
              <a:t>Un </a:t>
            </a:r>
            <a:r>
              <a:rPr lang="en-US" sz="2400" err="1" smtClean="0"/>
              <a:t>esempio</a:t>
            </a:r>
            <a:r>
              <a:rPr lang="en-US" sz="2400" smtClean="0"/>
              <a:t> </a:t>
            </a:r>
            <a:r>
              <a:rPr lang="en-US" sz="2400" err="1" smtClean="0"/>
              <a:t>di</a:t>
            </a:r>
            <a:r>
              <a:rPr lang="en-US" sz="2400" smtClean="0"/>
              <a:t> </a:t>
            </a:r>
            <a:r>
              <a:rPr lang="en-US" sz="2400" err="1" smtClean="0"/>
              <a:t>configurazione</a:t>
            </a:r>
            <a:r>
              <a:rPr lang="en-US" sz="2400" smtClean="0"/>
              <a:t> </a:t>
            </a:r>
            <a:r>
              <a:rPr lang="en-US" sz="2400" err="1" smtClean="0"/>
              <a:t>avanzata</a:t>
            </a:r>
            <a:r>
              <a:rPr lang="en-US" sz="2400" smtClean="0"/>
              <a:t> in BGP (</a:t>
            </a:r>
            <a:r>
              <a:rPr lang="en-US" sz="2400" err="1" smtClean="0"/>
              <a:t>Quagga</a:t>
            </a:r>
            <a:r>
              <a:rPr lang="en-US" sz="2400" smtClean="0"/>
              <a:t> Suite)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smtClean="0"/>
              <a:t> </a:t>
            </a:r>
            <a:r>
              <a:rPr lang="en-US" sz="2400" err="1" smtClean="0"/>
              <a:t>Struttura</a:t>
            </a:r>
            <a:r>
              <a:rPr lang="en-US" sz="2400" smtClean="0"/>
              <a:t> </a:t>
            </a:r>
            <a:r>
              <a:rPr lang="en-US" sz="2400" err="1" smtClean="0"/>
              <a:t>complessa</a:t>
            </a:r>
            <a:endParaRPr lang="en-US" sz="240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smtClean="0"/>
              <a:t> </a:t>
            </a:r>
            <a:r>
              <a:rPr lang="en-US" sz="2400" err="1" smtClean="0"/>
              <a:t>Struttura</a:t>
            </a:r>
            <a:r>
              <a:rPr lang="en-US" sz="2400" smtClean="0"/>
              <a:t> </a:t>
            </a:r>
            <a:r>
              <a:rPr lang="en-US" sz="2400" err="1" smtClean="0"/>
              <a:t>altamente</a:t>
            </a:r>
            <a:r>
              <a:rPr lang="en-US" sz="2400" smtClean="0"/>
              <a:t> </a:t>
            </a:r>
            <a:r>
              <a:rPr lang="en-US" sz="2400" err="1" smtClean="0"/>
              <a:t>dinamica</a:t>
            </a:r>
            <a:endParaRPr lang="en-US" sz="240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smtClean="0"/>
              <a:t> </a:t>
            </a:r>
            <a:r>
              <a:rPr lang="en-US" sz="2400" err="1" smtClean="0"/>
              <a:t>Concetto</a:t>
            </a:r>
            <a:r>
              <a:rPr lang="en-US" sz="2400" smtClean="0"/>
              <a:t> </a:t>
            </a:r>
            <a:r>
              <a:rPr lang="en-US" sz="2400" err="1" smtClean="0"/>
              <a:t>di</a:t>
            </a:r>
            <a:r>
              <a:rPr lang="en-US" sz="2400" smtClean="0"/>
              <a:t> “</a:t>
            </a:r>
            <a:r>
              <a:rPr lang="en-US" sz="2400" err="1" smtClean="0"/>
              <a:t>chiave</a:t>
            </a:r>
            <a:r>
              <a:rPr lang="en-US" sz="2400" smtClean="0"/>
              <a:t> </a:t>
            </a:r>
            <a:r>
              <a:rPr lang="en-US" sz="2400" err="1" smtClean="0"/>
              <a:t>esterna</a:t>
            </a:r>
            <a:r>
              <a:rPr lang="en-US" sz="2400" smtClean="0"/>
              <a:t>”</a:t>
            </a:r>
            <a:endParaRPr lang="it-IT" sz="2400"/>
          </a:p>
        </p:txBody>
      </p:sp>
      <p:sp>
        <p:nvSpPr>
          <p:cNvPr id="13" name="Freccia in giù 12"/>
          <p:cNvSpPr/>
          <p:nvPr/>
        </p:nvSpPr>
        <p:spPr>
          <a:xfrm>
            <a:off x="2393141" y="3929066"/>
            <a:ext cx="571504" cy="785818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arrotondato 13"/>
          <p:cNvSpPr/>
          <p:nvPr/>
        </p:nvSpPr>
        <p:spPr>
          <a:xfrm>
            <a:off x="321439" y="5000636"/>
            <a:ext cx="4714908" cy="10715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err="1" smtClean="0">
                <a:solidFill>
                  <a:schemeClr val="tx1"/>
                </a:solidFill>
              </a:rPr>
              <a:t>Modello</a:t>
            </a:r>
            <a:r>
              <a:rPr lang="en-US" sz="2000" b="1" smtClean="0">
                <a:solidFill>
                  <a:schemeClr val="tx1"/>
                </a:solidFill>
              </a:rPr>
              <a:t> </a:t>
            </a:r>
            <a:r>
              <a:rPr lang="en-US" sz="2000" b="1" err="1" smtClean="0">
                <a:solidFill>
                  <a:schemeClr val="tx1"/>
                </a:solidFill>
              </a:rPr>
              <a:t>gerarchico</a:t>
            </a:r>
            <a:r>
              <a:rPr lang="en-US" sz="2000" b="1" smtClean="0">
                <a:solidFill>
                  <a:schemeClr val="tx1"/>
                </a:solidFill>
              </a:rPr>
              <a:t> </a:t>
            </a:r>
            <a:r>
              <a:rPr lang="en-US" sz="2000" b="1" err="1" smtClean="0">
                <a:solidFill>
                  <a:schemeClr val="tx1"/>
                </a:solidFill>
              </a:rPr>
              <a:t>basato</a:t>
            </a:r>
            <a:r>
              <a:rPr lang="en-US" sz="2000" b="1" smtClean="0">
                <a:solidFill>
                  <a:schemeClr val="tx1"/>
                </a:solidFill>
              </a:rPr>
              <a:t> </a:t>
            </a:r>
            <a:r>
              <a:rPr lang="en-US" sz="2000" b="1" err="1" smtClean="0">
                <a:solidFill>
                  <a:schemeClr val="tx1"/>
                </a:solidFill>
              </a:rPr>
              <a:t>su</a:t>
            </a:r>
            <a:r>
              <a:rPr lang="en-US" sz="2000" b="1" smtClean="0">
                <a:solidFill>
                  <a:schemeClr val="tx1"/>
                </a:solidFill>
              </a:rPr>
              <a:t> </a:t>
            </a:r>
            <a:r>
              <a:rPr lang="en-US" sz="2000" b="1" err="1" smtClean="0">
                <a:solidFill>
                  <a:schemeClr val="tx1"/>
                </a:solidFill>
              </a:rPr>
              <a:t>alberi</a:t>
            </a:r>
            <a:r>
              <a:rPr lang="en-US" sz="2000" b="1" smtClean="0">
                <a:solidFill>
                  <a:schemeClr val="tx1"/>
                </a:solidFill>
              </a:rPr>
              <a:t> n-</a:t>
            </a:r>
            <a:r>
              <a:rPr lang="en-US" sz="2000" b="1" err="1" smtClean="0">
                <a:solidFill>
                  <a:schemeClr val="tx1"/>
                </a:solidFill>
              </a:rPr>
              <a:t>ari</a:t>
            </a:r>
            <a:endParaRPr lang="it-IT" sz="2000" b="1">
              <a:solidFill>
                <a:schemeClr val="tx1"/>
              </a:solidFill>
            </a:endParaRPr>
          </a:p>
        </p:txBody>
      </p:sp>
      <p:pic>
        <p:nvPicPr>
          <p:cNvPr id="15" name="Immagine 14" descr="bgp_conf_tre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645272"/>
            <a:ext cx="3214710" cy="5567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Freccia a destra con strisce 15"/>
          <p:cNvSpPr/>
          <p:nvPr/>
        </p:nvSpPr>
        <p:spPr>
          <a:xfrm rot="10800000">
            <a:off x="3714744" y="2857484"/>
            <a:ext cx="1428760" cy="1143008"/>
          </a:xfrm>
          <a:prstGeom prst="strip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3" grpId="1" animBg="1"/>
      <p:bldP spid="14" grpId="0" animBg="1"/>
      <p:bldP spid="14" grpId="1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643174" y="0"/>
            <a:ext cx="6500826" cy="571480"/>
          </a:xfrm>
        </p:spPr>
        <p:txBody>
          <a:bodyPr>
            <a:noAutofit/>
          </a:bodyPr>
          <a:lstStyle/>
          <a:p>
            <a:pPr lvl="1"/>
            <a:r>
              <a:rPr lang="en-US" sz="2800" err="1" smtClean="0"/>
              <a:t>Ambienti</a:t>
            </a:r>
            <a:r>
              <a:rPr lang="en-US" sz="2800" smtClean="0"/>
              <a:t> </a:t>
            </a:r>
            <a:r>
              <a:rPr lang="en-US" sz="2800" err="1" smtClean="0"/>
              <a:t>di</a:t>
            </a:r>
            <a:r>
              <a:rPr lang="en-US" sz="2800" smtClean="0"/>
              <a:t> </a:t>
            </a:r>
            <a:r>
              <a:rPr lang="en-US" sz="2800" err="1" smtClean="0"/>
              <a:t>configurazione</a:t>
            </a:r>
            <a:endParaRPr lang="en-US" sz="2800" smtClean="0"/>
          </a:p>
        </p:txBody>
      </p:sp>
      <p:sp>
        <p:nvSpPr>
          <p:cNvPr id="11" name="CasellaDiTesto 10"/>
          <p:cNvSpPr txBox="1"/>
          <p:nvPr/>
        </p:nvSpPr>
        <p:spPr>
          <a:xfrm>
            <a:off x="255306" y="857233"/>
            <a:ext cx="86333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Assistono</a:t>
            </a:r>
            <a:r>
              <a:rPr lang="en-US" sz="2800" smtClean="0"/>
              <a:t> </a:t>
            </a:r>
            <a:r>
              <a:rPr lang="en-US" sz="2800" err="1" smtClean="0"/>
              <a:t>l’utente</a:t>
            </a:r>
            <a:r>
              <a:rPr lang="en-US" sz="2800" smtClean="0"/>
              <a:t> </a:t>
            </a:r>
            <a:r>
              <a:rPr lang="en-US" sz="2800" err="1" smtClean="0"/>
              <a:t>durante</a:t>
            </a:r>
            <a:r>
              <a:rPr lang="en-US" sz="2800" smtClean="0"/>
              <a:t> la </a:t>
            </a:r>
            <a:r>
              <a:rPr lang="en-US" sz="2800" err="1" smtClean="0"/>
              <a:t>creazione</a:t>
            </a:r>
            <a:r>
              <a:rPr lang="en-US" sz="2800" smtClean="0"/>
              <a:t> </a:t>
            </a:r>
            <a:r>
              <a:rPr lang="en-US" sz="2800" err="1" smtClean="0"/>
              <a:t>di</a:t>
            </a:r>
            <a:r>
              <a:rPr lang="en-US" sz="2800" smtClean="0"/>
              <a:t> un </a:t>
            </a:r>
            <a:r>
              <a:rPr lang="en-US" sz="2800" err="1" smtClean="0"/>
              <a:t>laboratorio</a:t>
            </a:r>
            <a:endParaRPr lang="en-US" sz="280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Forniscono</a:t>
            </a:r>
            <a:r>
              <a:rPr lang="en-US" sz="2800" smtClean="0"/>
              <a:t> </a:t>
            </a:r>
            <a:r>
              <a:rPr lang="en-US" sz="2800" err="1" smtClean="0"/>
              <a:t>un’interfaccia</a:t>
            </a:r>
            <a:r>
              <a:rPr lang="en-US" sz="2800" smtClean="0"/>
              <a:t> </a:t>
            </a:r>
            <a:r>
              <a:rPr lang="en-US" sz="2800" err="1" smtClean="0"/>
              <a:t>grafica</a:t>
            </a:r>
            <a:r>
              <a:rPr lang="en-US" sz="2800" smtClean="0"/>
              <a:t> </a:t>
            </a:r>
            <a:r>
              <a:rPr lang="en-US" sz="2800" err="1" smtClean="0"/>
              <a:t>intuitiva</a:t>
            </a:r>
            <a:endParaRPr lang="en-US" sz="280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L’utente</a:t>
            </a:r>
            <a:r>
              <a:rPr lang="en-US" sz="2800" smtClean="0"/>
              <a:t> ha un feedback </a:t>
            </a:r>
            <a:r>
              <a:rPr lang="en-US" sz="2800" err="1" smtClean="0"/>
              <a:t>visivo</a:t>
            </a:r>
            <a:endParaRPr lang="en-US" sz="280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 smtClean="0"/>
              <a:t>Modifiche</a:t>
            </a:r>
            <a:r>
              <a:rPr lang="en-US" sz="2800" smtClean="0"/>
              <a:t> </a:t>
            </a:r>
            <a:r>
              <a:rPr lang="en-US" sz="2800" err="1" smtClean="0"/>
              <a:t>alla</a:t>
            </a:r>
            <a:r>
              <a:rPr lang="en-US" sz="2800" smtClean="0"/>
              <a:t> </a:t>
            </a:r>
            <a:r>
              <a:rPr lang="en-US" sz="2800" err="1" smtClean="0"/>
              <a:t>topologia</a:t>
            </a:r>
            <a:r>
              <a:rPr lang="en-US" sz="2800" smtClean="0"/>
              <a:t> </a:t>
            </a:r>
            <a:r>
              <a:rPr lang="en-US" sz="2800" err="1" smtClean="0"/>
              <a:t>di</a:t>
            </a:r>
            <a:r>
              <a:rPr lang="en-US" sz="2800" smtClean="0"/>
              <a:t> </a:t>
            </a:r>
            <a:r>
              <a:rPr lang="en-US" sz="2800" err="1" smtClean="0"/>
              <a:t>rete</a:t>
            </a:r>
            <a:r>
              <a:rPr lang="en-US" sz="2800" smtClean="0"/>
              <a:t> </a:t>
            </a:r>
            <a:r>
              <a:rPr lang="en-US" sz="2800" err="1" smtClean="0"/>
              <a:t>rapide</a:t>
            </a:r>
            <a:endParaRPr lang="it-IT" sz="2800"/>
          </a:p>
        </p:txBody>
      </p:sp>
      <p:pic>
        <p:nvPicPr>
          <p:cNvPr id="10" name="Immagine 9" descr="vnumlgu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74" y="3799569"/>
            <a:ext cx="2763601" cy="2273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magine 11" descr="imunes_gui_norm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46" y="3682617"/>
            <a:ext cx="3074360" cy="25074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magine 13" descr="marionnet_gu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2" y="3643314"/>
            <a:ext cx="2062341" cy="25860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ettangolo arrotondato 12"/>
          <p:cNvSpPr/>
          <p:nvPr/>
        </p:nvSpPr>
        <p:spPr>
          <a:xfrm>
            <a:off x="281039" y="5607859"/>
            <a:ext cx="1928826" cy="428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 smtClean="0">
                <a:solidFill>
                  <a:schemeClr val="tx1"/>
                </a:solidFill>
              </a:rPr>
              <a:t>MarionNet</a:t>
            </a:r>
            <a:endParaRPr lang="it-IT" b="1">
              <a:solidFill>
                <a:schemeClr val="tx1"/>
              </a:solidFill>
            </a:endParaRPr>
          </a:p>
        </p:txBody>
      </p:sp>
      <p:sp>
        <p:nvSpPr>
          <p:cNvPr id="15" name="Rettangolo arrotondato 14"/>
          <p:cNvSpPr/>
          <p:nvPr/>
        </p:nvSpPr>
        <p:spPr>
          <a:xfrm>
            <a:off x="3060561" y="5607859"/>
            <a:ext cx="1928826" cy="428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 smtClean="0">
                <a:solidFill>
                  <a:schemeClr val="tx1"/>
                </a:solidFill>
              </a:rPr>
              <a:t>VnUmlGui</a:t>
            </a:r>
            <a:endParaRPr lang="it-IT" b="1">
              <a:solidFill>
                <a:schemeClr val="tx1"/>
              </a:solidFill>
            </a:endParaRPr>
          </a:p>
        </p:txBody>
      </p:sp>
      <p:sp>
        <p:nvSpPr>
          <p:cNvPr id="16" name="Rettangolo arrotondato 15"/>
          <p:cNvSpPr/>
          <p:nvPr/>
        </p:nvSpPr>
        <p:spPr>
          <a:xfrm>
            <a:off x="6359213" y="5607859"/>
            <a:ext cx="1928826" cy="428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 smtClean="0">
                <a:solidFill>
                  <a:schemeClr val="tx1"/>
                </a:solidFill>
              </a:rPr>
              <a:t>Imunes</a:t>
            </a:r>
            <a:endParaRPr lang="it-IT" b="1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Anno accademico 2007/2008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EBAB-65FC-4513-B19A-4B06FD56D3C9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Università degli studi di Roma Tre</a:t>
            </a:r>
            <a:endParaRPr lang="it-IT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>
          <a:xfrm>
            <a:off x="2321671" y="0"/>
            <a:ext cx="6822329" cy="742954"/>
          </a:xfrm>
        </p:spPr>
        <p:txBody>
          <a:bodyPr>
            <a:noAutofit/>
          </a:bodyPr>
          <a:lstStyle/>
          <a:p>
            <a:r>
              <a:rPr lang="en-US" sz="3600" err="1" smtClean="0"/>
              <a:t>Ambienti</a:t>
            </a:r>
            <a:r>
              <a:rPr lang="en-US" sz="3600" smtClean="0"/>
              <a:t> </a:t>
            </a:r>
            <a:r>
              <a:rPr lang="en-US" sz="3600" err="1" smtClean="0"/>
              <a:t>di</a:t>
            </a:r>
            <a:r>
              <a:rPr lang="en-US" sz="3600" smtClean="0"/>
              <a:t> </a:t>
            </a:r>
            <a:r>
              <a:rPr lang="en-US" sz="3600" err="1" smtClean="0"/>
              <a:t>configurazione</a:t>
            </a:r>
            <a:endParaRPr lang="it-IT" sz="3600"/>
          </a:p>
        </p:txBody>
      </p:sp>
      <p:graphicFrame>
        <p:nvGraphicFramePr>
          <p:cNvPr id="10" name="Diagramma 9"/>
          <p:cNvGraphicFramePr/>
          <p:nvPr/>
        </p:nvGraphicFramePr>
        <p:xfrm>
          <a:off x="214282" y="785794"/>
          <a:ext cx="8715436" cy="5500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569</TotalTime>
  <Words>539</Words>
  <Application>Microsoft Office PowerPoint</Application>
  <PresentationFormat>Presentazione su schermo (4:3)</PresentationFormat>
  <Paragraphs>144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5" baseType="lpstr">
      <vt:lpstr>Tema di Office</vt:lpstr>
      <vt:lpstr>Diapositiva 1</vt:lpstr>
      <vt:lpstr>Roadmap</vt:lpstr>
      <vt:lpstr>Sistemi di emulazione</vt:lpstr>
      <vt:lpstr>Complessità delle configurazioni avanzate</vt:lpstr>
      <vt:lpstr>Se il laboratorio fosse questo?</vt:lpstr>
      <vt:lpstr>Configurazione Avanzata</vt:lpstr>
      <vt:lpstr>Configurazione Avanzata</vt:lpstr>
      <vt:lpstr>Ambienti di configurazione</vt:lpstr>
      <vt:lpstr>Ambienti di configurazione</vt:lpstr>
      <vt:lpstr>Diapositiva 10</vt:lpstr>
      <vt:lpstr>Cosa offre un Plug-In</vt:lpstr>
      <vt:lpstr>VisualNetkit: creazione di un Lab</vt:lpstr>
      <vt:lpstr>VisualNetkit: altre caratteristiche</vt:lpstr>
      <vt:lpstr>Conclusioni e sviluppi futuri</vt:lpstr>
    </vt:vector>
  </TitlesOfParts>
  <Company>VBOX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Alessio</dc:creator>
  <cp:lastModifiedBy>Alessio</cp:lastModifiedBy>
  <cp:revision>115</cp:revision>
  <dcterms:created xsi:type="dcterms:W3CDTF">2008-09-23T09:29:47Z</dcterms:created>
  <dcterms:modified xsi:type="dcterms:W3CDTF">2008-09-29T17:57:34Z</dcterms:modified>
</cp:coreProperties>
</file>